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14" r:id="rId1"/>
  </p:sldMasterIdLst>
  <p:notesMasterIdLst>
    <p:notesMasterId r:id="rId16"/>
  </p:notesMasterIdLst>
  <p:handoutMasterIdLst>
    <p:handoutMasterId r:id="rId17"/>
  </p:handoutMasterIdLst>
  <p:sldIdLst>
    <p:sldId id="610" r:id="rId2"/>
    <p:sldId id="649" r:id="rId3"/>
    <p:sldId id="472" r:id="rId4"/>
    <p:sldId id="642" r:id="rId5"/>
    <p:sldId id="640" r:id="rId6"/>
    <p:sldId id="646" r:id="rId7"/>
    <p:sldId id="648" r:id="rId8"/>
    <p:sldId id="647" r:id="rId9"/>
    <p:sldId id="645" r:id="rId10"/>
    <p:sldId id="644" r:id="rId11"/>
    <p:sldId id="650" r:id="rId12"/>
    <p:sldId id="651" r:id="rId13"/>
    <p:sldId id="652" r:id="rId14"/>
    <p:sldId id="643" r:id="rId15"/>
  </p:sldIdLst>
  <p:sldSz cx="12192000" cy="6858000"/>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userDrawn="1">
          <p15:clr>
            <a:srgbClr val="A4A3A4"/>
          </p15:clr>
        </p15:guide>
        <p15:guide id="2" pos="455" userDrawn="1">
          <p15:clr>
            <a:srgbClr val="A4A3A4"/>
          </p15:clr>
        </p15:guide>
        <p15:guide id="3" pos="72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i-Kukka Okkonen" initials="MO" lastIdx="1" clrIdx="0">
    <p:extLst>
      <p:ext uri="{19B8F6BF-5375-455C-9EA6-DF929625EA0E}">
        <p15:presenceInfo xmlns:p15="http://schemas.microsoft.com/office/powerpoint/2012/main" userId="S::merikukka.okkonen@faktor.fi::83a715e7-d1c6-4346-80e5-7f1536cc0d53" providerId="AD"/>
      </p:ext>
    </p:extLst>
  </p:cmAuthor>
  <p:cmAuthor id="2" name="Hietala Risto" initials="H" lastIdx="11" clrIdx="1">
    <p:extLst>
      <p:ext uri="{19B8F6BF-5375-455C-9EA6-DF929625EA0E}">
        <p15:presenceInfo xmlns:p15="http://schemas.microsoft.com/office/powerpoint/2012/main" userId="S::risto.hietala@karvi.fi::fd20f758-8fe8-4e64-a38b-ebf7d5d13f4b" providerId="AD"/>
      </p:ext>
    </p:extLst>
  </p:cmAuthor>
  <p:cmAuthor id="3" name="Frisk Tarja" initials="F" lastIdx="4" clrIdx="2">
    <p:extLst>
      <p:ext uri="{19B8F6BF-5375-455C-9EA6-DF929625EA0E}">
        <p15:presenceInfo xmlns:p15="http://schemas.microsoft.com/office/powerpoint/2012/main" userId="S::tarja.frisk@karvi.fi::01ff7976-c7f1-47af-b320-8be4683bc2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66AA"/>
    <a:srgbClr val="378DC4"/>
    <a:srgbClr val="B7E6FB"/>
    <a:srgbClr val="28A7DA"/>
    <a:srgbClr val="7ACDF2"/>
    <a:srgbClr val="96CBF0"/>
    <a:srgbClr val="FFA300"/>
    <a:srgbClr val="EDB354"/>
    <a:srgbClr val="D20D0D"/>
    <a:srgbClr val="928B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snapToObjects="1">
      <p:cViewPr varScale="1">
        <p:scale>
          <a:sx n="68" d="100"/>
          <a:sy n="68" d="100"/>
        </p:scale>
        <p:origin x="616" y="52"/>
      </p:cViewPr>
      <p:guideLst>
        <p:guide orient="horz"/>
        <p:guide pos="455"/>
        <p:guide pos="7213"/>
      </p:guideLst>
    </p:cSldViewPr>
  </p:slideViewPr>
  <p:notesTextViewPr>
    <p:cViewPr>
      <p:scale>
        <a:sx n="100" d="100"/>
        <a:sy n="100" d="100"/>
      </p:scale>
      <p:origin x="0" y="0"/>
    </p:cViewPr>
  </p:notesTextViewPr>
  <p:sorterViewPr>
    <p:cViewPr>
      <p:scale>
        <a:sx n="89" d="100"/>
        <a:sy n="89" d="100"/>
      </p:scale>
      <p:origin x="0" y="-119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764AA9-55F8-448C-960B-6591EC3E3BAC}"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fi-FI"/>
        </a:p>
      </dgm:t>
    </dgm:pt>
    <dgm:pt modelId="{7CBBF00F-D35A-492D-B334-982278F0A4D4}">
      <dgm:prSet custT="1"/>
      <dgm:spPr>
        <a:solidFill>
          <a:srgbClr val="EDB354"/>
        </a:solidFill>
      </dgm:spPr>
      <dgm:t>
        <a:bodyPr/>
        <a:lstStyle/>
        <a:p>
          <a:r>
            <a:rPr lang="fi-FI" sz="1600" b="1" dirty="0">
              <a:solidFill>
                <a:schemeClr val="bg1"/>
              </a:solidFill>
            </a:rPr>
            <a:t>Kysely korkeakouluille ja koulutuksen järjestäjille </a:t>
          </a:r>
        </a:p>
        <a:p>
          <a:r>
            <a:rPr lang="fi-FI" sz="1600" b="1" dirty="0">
              <a:solidFill>
                <a:schemeClr val="bg1"/>
              </a:solidFill>
            </a:rPr>
            <a:t>4/2021</a:t>
          </a:r>
        </a:p>
      </dgm:t>
    </dgm:pt>
    <dgm:pt modelId="{ED6E6C2A-DD4C-4064-BDE0-6F2EAD1542E4}" type="parTrans" cxnId="{152B3949-EDA7-4FA4-A0E8-DC024E79F15C}">
      <dgm:prSet/>
      <dgm:spPr/>
      <dgm:t>
        <a:bodyPr/>
        <a:lstStyle/>
        <a:p>
          <a:endParaRPr lang="fi-FI"/>
        </a:p>
      </dgm:t>
    </dgm:pt>
    <dgm:pt modelId="{FD024289-7F9C-4E8D-BCEF-AF453E5E50B0}" type="sibTrans" cxnId="{152B3949-EDA7-4FA4-A0E8-DC024E79F15C}">
      <dgm:prSet/>
      <dgm:spPr/>
      <dgm:t>
        <a:bodyPr/>
        <a:lstStyle/>
        <a:p>
          <a:endParaRPr lang="fi-FI"/>
        </a:p>
      </dgm:t>
    </dgm:pt>
    <dgm:pt modelId="{2C655517-8A8F-47C7-8E2F-2C4C4099520D}">
      <dgm:prSet custT="1"/>
      <dgm:spPr>
        <a:solidFill>
          <a:srgbClr val="378DC4"/>
        </a:solidFill>
      </dgm:spPr>
      <dgm:t>
        <a:bodyPr/>
        <a:lstStyle/>
        <a:p>
          <a:r>
            <a:rPr lang="fi-FI" sz="1600" b="1" dirty="0"/>
            <a:t>Työ- ja elinkeinoelämän webinaarit (3)</a:t>
          </a:r>
        </a:p>
        <a:p>
          <a:r>
            <a:rPr lang="fi-FI" sz="1600" b="1" dirty="0"/>
            <a:t>4-8/2021</a:t>
          </a:r>
        </a:p>
      </dgm:t>
    </dgm:pt>
    <dgm:pt modelId="{04CDE158-8698-40CA-A6AE-492EFA2ABEF7}" type="parTrans" cxnId="{B6D083FD-F4CC-4F57-9206-7865955017E0}">
      <dgm:prSet/>
      <dgm:spPr/>
      <dgm:t>
        <a:bodyPr/>
        <a:lstStyle/>
        <a:p>
          <a:endParaRPr lang="fi-FI"/>
        </a:p>
      </dgm:t>
    </dgm:pt>
    <dgm:pt modelId="{13D0C1F0-65BF-4F42-B722-A9BE8781E23B}" type="sibTrans" cxnId="{B6D083FD-F4CC-4F57-9206-7865955017E0}">
      <dgm:prSet/>
      <dgm:spPr/>
      <dgm:t>
        <a:bodyPr/>
        <a:lstStyle/>
        <a:p>
          <a:endParaRPr lang="fi-FI"/>
        </a:p>
      </dgm:t>
    </dgm:pt>
    <dgm:pt modelId="{3A5C8E66-5493-406D-AA07-0183EBE00CF4}">
      <dgm:prSet custT="1"/>
      <dgm:spPr>
        <a:solidFill>
          <a:srgbClr val="928B81"/>
        </a:solidFill>
      </dgm:spPr>
      <dgm:t>
        <a:bodyPr/>
        <a:lstStyle/>
        <a:p>
          <a:r>
            <a:rPr lang="fi-FI" sz="1400" b="1" dirty="0"/>
            <a:t>Webinaarit korkeakouluille ja koulutuksen järjestäjille (2) 9/2021</a:t>
          </a:r>
          <a:r>
            <a:rPr lang="fi-FI" sz="1300" b="0" dirty="0"/>
            <a:t> </a:t>
          </a:r>
        </a:p>
      </dgm:t>
    </dgm:pt>
    <dgm:pt modelId="{0751BB69-3AC4-4A07-8E8D-FE80EEBFD687}" type="parTrans" cxnId="{50BCE3F1-E01C-4915-A463-D5417BDA4873}">
      <dgm:prSet/>
      <dgm:spPr/>
      <dgm:t>
        <a:bodyPr/>
        <a:lstStyle/>
        <a:p>
          <a:endParaRPr lang="fi-FI"/>
        </a:p>
      </dgm:t>
    </dgm:pt>
    <dgm:pt modelId="{B62D22D9-4E7D-440C-8E93-662AE0A52E12}" type="sibTrans" cxnId="{50BCE3F1-E01C-4915-A463-D5417BDA4873}">
      <dgm:prSet/>
      <dgm:spPr/>
      <dgm:t>
        <a:bodyPr/>
        <a:lstStyle/>
        <a:p>
          <a:endParaRPr lang="fi-FI"/>
        </a:p>
      </dgm:t>
    </dgm:pt>
    <dgm:pt modelId="{0E2E6B39-FABB-4B98-AC47-9FFC7A88840F}">
      <dgm:prSet custT="1"/>
      <dgm:spPr/>
      <dgm:t>
        <a:bodyPr/>
        <a:lstStyle/>
        <a:p>
          <a:r>
            <a:rPr lang="fi-FI" sz="1800" b="1" dirty="0"/>
            <a:t>Raportin laatiminen </a:t>
          </a:r>
        </a:p>
        <a:p>
          <a:r>
            <a:rPr lang="fi-FI" sz="1800" b="1" dirty="0"/>
            <a:t>9-12/2021</a:t>
          </a:r>
        </a:p>
      </dgm:t>
    </dgm:pt>
    <dgm:pt modelId="{A9EF4E5C-CD5F-4C9D-A509-128EDE6F8F20}" type="parTrans" cxnId="{7ABAF8EC-23E0-41AA-A50B-01845A6F0596}">
      <dgm:prSet/>
      <dgm:spPr/>
      <dgm:t>
        <a:bodyPr/>
        <a:lstStyle/>
        <a:p>
          <a:endParaRPr lang="fi-FI"/>
        </a:p>
      </dgm:t>
    </dgm:pt>
    <dgm:pt modelId="{B5753AEB-FC2C-401F-AC6B-B51BFA7F0738}" type="sibTrans" cxnId="{7ABAF8EC-23E0-41AA-A50B-01845A6F0596}">
      <dgm:prSet/>
      <dgm:spPr/>
      <dgm:t>
        <a:bodyPr/>
        <a:lstStyle/>
        <a:p>
          <a:endParaRPr lang="fi-FI"/>
        </a:p>
      </dgm:t>
    </dgm:pt>
    <dgm:pt modelId="{30E0E21B-379A-4618-BC7E-2D71A590C835}">
      <dgm:prSet custT="1"/>
      <dgm:spPr>
        <a:solidFill>
          <a:srgbClr val="378DC4"/>
        </a:solidFill>
      </dgm:spPr>
      <dgm:t>
        <a:bodyPr/>
        <a:lstStyle/>
        <a:p>
          <a:endParaRPr lang="fi-FI" sz="1300" b="1" dirty="0"/>
        </a:p>
        <a:p>
          <a:r>
            <a:rPr lang="fi-FI" sz="1600" b="1" dirty="0"/>
            <a:t>Kyselyn ja tiedonkeruun suunnittelu</a:t>
          </a:r>
        </a:p>
        <a:p>
          <a:r>
            <a:rPr lang="fi-FI" sz="1600" b="1" dirty="0"/>
            <a:t>1-3/2021</a:t>
          </a:r>
        </a:p>
        <a:p>
          <a:endParaRPr lang="fi-FI" sz="1300" dirty="0"/>
        </a:p>
      </dgm:t>
    </dgm:pt>
    <dgm:pt modelId="{FEB4D328-8014-4ECD-822D-A3DFCEBA5BEE}" type="parTrans" cxnId="{7FC5F28C-FD61-49E1-8D37-FAD3156AB6CB}">
      <dgm:prSet/>
      <dgm:spPr/>
      <dgm:t>
        <a:bodyPr/>
        <a:lstStyle/>
        <a:p>
          <a:endParaRPr lang="fi-FI"/>
        </a:p>
      </dgm:t>
    </dgm:pt>
    <dgm:pt modelId="{9F4E70E6-D37B-4181-A9C4-00ADE53DD297}" type="sibTrans" cxnId="{7FC5F28C-FD61-49E1-8D37-FAD3156AB6CB}">
      <dgm:prSet/>
      <dgm:spPr/>
      <dgm:t>
        <a:bodyPr/>
        <a:lstStyle/>
        <a:p>
          <a:endParaRPr lang="fi-FI"/>
        </a:p>
      </dgm:t>
    </dgm:pt>
    <dgm:pt modelId="{E80E37FF-D066-42B0-94B9-1F6C2B59CA92}">
      <dgm:prSet custT="1"/>
      <dgm:spPr>
        <a:solidFill>
          <a:srgbClr val="378DC4"/>
        </a:solidFill>
        <a:ln w="76200">
          <a:solidFill>
            <a:schemeClr val="accent1"/>
          </a:solidFill>
        </a:ln>
      </dgm:spPr>
      <dgm:t>
        <a:bodyPr/>
        <a:lstStyle/>
        <a:p>
          <a:r>
            <a:rPr lang="fi-FI" sz="1800" b="1" dirty="0">
              <a:solidFill>
                <a:schemeClr val="bg1"/>
              </a:solidFill>
            </a:rPr>
            <a:t>Tulosten analyysit</a:t>
          </a:r>
        </a:p>
        <a:p>
          <a:r>
            <a:rPr lang="fi-FI" sz="1800" b="1" dirty="0">
              <a:solidFill>
                <a:schemeClr val="bg1"/>
              </a:solidFill>
            </a:rPr>
            <a:t>4-6/2021</a:t>
          </a:r>
        </a:p>
      </dgm:t>
    </dgm:pt>
    <dgm:pt modelId="{3F331642-E694-49DA-A745-1171F2375491}" type="sibTrans" cxnId="{5E3026EB-CC96-46DD-BE54-5A9136A41A4E}">
      <dgm:prSet/>
      <dgm:spPr/>
      <dgm:t>
        <a:bodyPr/>
        <a:lstStyle/>
        <a:p>
          <a:endParaRPr lang="fi-FI"/>
        </a:p>
      </dgm:t>
    </dgm:pt>
    <dgm:pt modelId="{20CA9A14-A95D-43C0-B813-998623525031}" type="parTrans" cxnId="{5E3026EB-CC96-46DD-BE54-5A9136A41A4E}">
      <dgm:prSet/>
      <dgm:spPr/>
      <dgm:t>
        <a:bodyPr/>
        <a:lstStyle/>
        <a:p>
          <a:endParaRPr lang="fi-FI"/>
        </a:p>
      </dgm:t>
    </dgm:pt>
    <dgm:pt modelId="{B7F09317-8DAC-4DCB-9F05-DA50CA721E0D}">
      <dgm:prSet phldrT="[Teksti]" custT="1"/>
      <dgm:spPr>
        <a:solidFill>
          <a:schemeClr val="accent4">
            <a:lumMod val="75000"/>
          </a:schemeClr>
        </a:solidFill>
      </dgm:spPr>
      <dgm:t>
        <a:bodyPr/>
        <a:lstStyle/>
        <a:p>
          <a:endParaRPr lang="fi-FI" sz="2000" b="1" dirty="0">
            <a:solidFill>
              <a:schemeClr val="bg1"/>
            </a:solidFill>
          </a:endParaRPr>
        </a:p>
        <a:p>
          <a:r>
            <a:rPr lang="fi-FI" sz="1800" b="1" dirty="0">
              <a:solidFill>
                <a:schemeClr val="bg1"/>
              </a:solidFill>
            </a:rPr>
            <a:t>Alueelliset tilaisuudet (3)</a:t>
          </a:r>
        </a:p>
        <a:p>
          <a:r>
            <a:rPr lang="fi-FI" sz="1800" b="1" dirty="0">
              <a:solidFill>
                <a:schemeClr val="bg1"/>
              </a:solidFill>
            </a:rPr>
            <a:t>4-8/2021</a:t>
          </a:r>
        </a:p>
        <a:p>
          <a:endParaRPr lang="fi-FI" sz="2000" b="1" dirty="0">
            <a:solidFill>
              <a:schemeClr val="bg1"/>
            </a:solidFill>
          </a:endParaRPr>
        </a:p>
      </dgm:t>
    </dgm:pt>
    <dgm:pt modelId="{4DC14ED7-8899-4844-8473-3C841F689491}" type="sibTrans" cxnId="{1D246E51-4C4D-48A8-929A-75209E424A62}">
      <dgm:prSet>
        <dgm:style>
          <a:lnRef idx="1">
            <a:schemeClr val="accent1"/>
          </a:lnRef>
          <a:fillRef idx="0">
            <a:schemeClr val="accent1"/>
          </a:fillRef>
          <a:effectRef idx="0">
            <a:schemeClr val="accent1"/>
          </a:effectRef>
          <a:fontRef idx="minor">
            <a:schemeClr val="tx1"/>
          </a:fontRef>
        </dgm:style>
      </dgm:prSet>
      <dgm:spPr>
        <a:ln w="38100"/>
      </dgm:spPr>
      <dgm:t>
        <a:bodyPr/>
        <a:lstStyle/>
        <a:p>
          <a:endParaRPr lang="fi-FI"/>
        </a:p>
      </dgm:t>
    </dgm:pt>
    <dgm:pt modelId="{34FD90FD-2096-4B0A-ABF1-6D2DBE6A6110}" type="parTrans" cxnId="{1D246E51-4C4D-48A8-929A-75209E424A62}">
      <dgm:prSet/>
      <dgm:spPr/>
      <dgm:t>
        <a:bodyPr/>
        <a:lstStyle/>
        <a:p>
          <a:endParaRPr lang="fi-FI"/>
        </a:p>
      </dgm:t>
    </dgm:pt>
    <dgm:pt modelId="{711C4BCC-3382-46F5-BBF8-6CE1DFFFB131}">
      <dgm:prSet phldrT="[Teksti]" custT="1"/>
      <dgm:spPr>
        <a:solidFill>
          <a:srgbClr val="378DC4"/>
        </a:solidFill>
        <a:ln w="76200">
          <a:solidFill>
            <a:srgbClr val="378DC4"/>
          </a:solidFill>
        </a:ln>
      </dgm:spPr>
      <dgm:t>
        <a:bodyPr/>
        <a:lstStyle/>
        <a:p>
          <a:r>
            <a:rPr lang="fi-FI" sz="1600" b="1" dirty="0">
              <a:solidFill>
                <a:schemeClr val="bg1"/>
              </a:solidFill>
            </a:rPr>
            <a:t>Arvioinnin julkistus </a:t>
          </a:r>
        </a:p>
        <a:p>
          <a:r>
            <a:rPr lang="fi-FI" sz="1600" b="1" dirty="0">
              <a:solidFill>
                <a:schemeClr val="bg1"/>
              </a:solidFill>
            </a:rPr>
            <a:t>Kansallinen arviointiraportti</a:t>
          </a:r>
        </a:p>
        <a:p>
          <a:r>
            <a:rPr lang="fi-FI" sz="1600" b="1" dirty="0">
              <a:solidFill>
                <a:schemeClr val="bg1"/>
              </a:solidFill>
            </a:rPr>
            <a:t>12/2021-2/2022</a:t>
          </a:r>
        </a:p>
      </dgm:t>
    </dgm:pt>
    <dgm:pt modelId="{406074DE-6688-42F0-8140-CF6FB679A6A9}" type="sibTrans" cxnId="{A35D236F-8D70-4E2E-AAB2-052FE308E63B}">
      <dgm:prSet/>
      <dgm:spPr/>
      <dgm:t>
        <a:bodyPr/>
        <a:lstStyle/>
        <a:p>
          <a:endParaRPr lang="fi-FI"/>
        </a:p>
      </dgm:t>
    </dgm:pt>
    <dgm:pt modelId="{C9B17DE6-5455-4115-AD6A-7232627EAE9B}" type="parTrans" cxnId="{A35D236F-8D70-4E2E-AAB2-052FE308E63B}">
      <dgm:prSet/>
      <dgm:spPr/>
      <dgm:t>
        <a:bodyPr/>
        <a:lstStyle/>
        <a:p>
          <a:endParaRPr lang="fi-FI"/>
        </a:p>
      </dgm:t>
    </dgm:pt>
    <dgm:pt modelId="{BB0E72F4-3CD1-4BDE-BE0B-3065A9435B75}" type="pres">
      <dgm:prSet presAssocID="{AB764AA9-55F8-448C-960B-6591EC3E3BAC}" presName="Name0" presStyleCnt="0">
        <dgm:presLayoutVars>
          <dgm:dir/>
          <dgm:resizeHandles val="exact"/>
        </dgm:presLayoutVars>
      </dgm:prSet>
      <dgm:spPr/>
    </dgm:pt>
    <dgm:pt modelId="{8421A8B6-3919-4842-96B5-C7DA779E18A3}" type="pres">
      <dgm:prSet presAssocID="{30E0E21B-379A-4618-BC7E-2D71A590C835}" presName="node" presStyleLbl="node1" presStyleIdx="0" presStyleCnt="8">
        <dgm:presLayoutVars>
          <dgm:bulletEnabled val="1"/>
        </dgm:presLayoutVars>
      </dgm:prSet>
      <dgm:spPr/>
    </dgm:pt>
    <dgm:pt modelId="{ABCEEEC2-623B-43AD-879F-46D02456F7CC}" type="pres">
      <dgm:prSet presAssocID="{9F4E70E6-D37B-4181-A9C4-00ADE53DD297}" presName="sibTrans" presStyleLbl="sibTrans1D1" presStyleIdx="0" presStyleCnt="7"/>
      <dgm:spPr/>
    </dgm:pt>
    <dgm:pt modelId="{D2B3C3E0-EC85-4C2C-989E-0FCAEA4538CA}" type="pres">
      <dgm:prSet presAssocID="{9F4E70E6-D37B-4181-A9C4-00ADE53DD297}" presName="connectorText" presStyleLbl="sibTrans1D1" presStyleIdx="0" presStyleCnt="7"/>
      <dgm:spPr/>
    </dgm:pt>
    <dgm:pt modelId="{50529061-F7C8-498F-A720-943B4BAE49D7}" type="pres">
      <dgm:prSet presAssocID="{7CBBF00F-D35A-492D-B334-982278F0A4D4}" presName="node" presStyleLbl="node1" presStyleIdx="1" presStyleCnt="8">
        <dgm:presLayoutVars>
          <dgm:bulletEnabled val="1"/>
        </dgm:presLayoutVars>
      </dgm:prSet>
      <dgm:spPr/>
    </dgm:pt>
    <dgm:pt modelId="{4654CCD6-05EA-4581-9D96-0562BAE669DE}" type="pres">
      <dgm:prSet presAssocID="{FD024289-7F9C-4E8D-BCEF-AF453E5E50B0}" presName="sibTrans" presStyleLbl="sibTrans1D1" presStyleIdx="1" presStyleCnt="7"/>
      <dgm:spPr/>
    </dgm:pt>
    <dgm:pt modelId="{553F564F-9D6D-446F-8F1A-3ACF72ADF6D0}" type="pres">
      <dgm:prSet presAssocID="{FD024289-7F9C-4E8D-BCEF-AF453E5E50B0}" presName="connectorText" presStyleLbl="sibTrans1D1" presStyleIdx="1" presStyleCnt="7"/>
      <dgm:spPr/>
    </dgm:pt>
    <dgm:pt modelId="{4EF31D3E-7AF4-4563-93F5-C2F6314CED1A}" type="pres">
      <dgm:prSet presAssocID="{2C655517-8A8F-47C7-8E2F-2C4C4099520D}" presName="node" presStyleLbl="node1" presStyleIdx="2" presStyleCnt="8">
        <dgm:presLayoutVars>
          <dgm:bulletEnabled val="1"/>
        </dgm:presLayoutVars>
      </dgm:prSet>
      <dgm:spPr/>
    </dgm:pt>
    <dgm:pt modelId="{1C0017AA-58D6-4E16-8FC6-4013C1BAFF08}" type="pres">
      <dgm:prSet presAssocID="{13D0C1F0-65BF-4F42-B722-A9BE8781E23B}" presName="sibTrans" presStyleLbl="sibTrans1D1" presStyleIdx="2" presStyleCnt="7"/>
      <dgm:spPr/>
    </dgm:pt>
    <dgm:pt modelId="{CA0856B9-944D-45D8-916F-9F6E7CC1EC07}" type="pres">
      <dgm:prSet presAssocID="{13D0C1F0-65BF-4F42-B722-A9BE8781E23B}" presName="connectorText" presStyleLbl="sibTrans1D1" presStyleIdx="2" presStyleCnt="7"/>
      <dgm:spPr/>
    </dgm:pt>
    <dgm:pt modelId="{6F0A4626-6A8A-45E5-8EE3-009174C81E84}" type="pres">
      <dgm:prSet presAssocID="{B7F09317-8DAC-4DCB-9F05-DA50CA721E0D}" presName="node" presStyleLbl="node1" presStyleIdx="3" presStyleCnt="8">
        <dgm:presLayoutVars>
          <dgm:bulletEnabled val="1"/>
        </dgm:presLayoutVars>
      </dgm:prSet>
      <dgm:spPr/>
    </dgm:pt>
    <dgm:pt modelId="{82D570CD-AE4C-4173-BEF6-DD7396B1B53B}" type="pres">
      <dgm:prSet presAssocID="{4DC14ED7-8899-4844-8473-3C841F689491}" presName="sibTrans" presStyleLbl="sibTrans1D1" presStyleIdx="3" presStyleCnt="7"/>
      <dgm:spPr/>
    </dgm:pt>
    <dgm:pt modelId="{BEF4F0AD-201C-49FF-B32F-8ABCB9B31B6A}" type="pres">
      <dgm:prSet presAssocID="{4DC14ED7-8899-4844-8473-3C841F689491}" presName="connectorText" presStyleLbl="sibTrans1D1" presStyleIdx="3" presStyleCnt="7"/>
      <dgm:spPr/>
    </dgm:pt>
    <dgm:pt modelId="{8C250821-365D-4CB7-8C61-AE6F818C1176}" type="pres">
      <dgm:prSet presAssocID="{E80E37FF-D066-42B0-94B9-1F6C2B59CA92}" presName="node" presStyleLbl="node1" presStyleIdx="4" presStyleCnt="8">
        <dgm:presLayoutVars>
          <dgm:bulletEnabled val="1"/>
        </dgm:presLayoutVars>
      </dgm:prSet>
      <dgm:spPr/>
    </dgm:pt>
    <dgm:pt modelId="{2964A420-967A-4150-8918-84ACE6CB379F}" type="pres">
      <dgm:prSet presAssocID="{3F331642-E694-49DA-A745-1171F2375491}" presName="sibTrans" presStyleLbl="sibTrans1D1" presStyleIdx="4" presStyleCnt="7"/>
      <dgm:spPr/>
    </dgm:pt>
    <dgm:pt modelId="{64B9DCC2-6BC2-4B57-8686-0860E139851E}" type="pres">
      <dgm:prSet presAssocID="{3F331642-E694-49DA-A745-1171F2375491}" presName="connectorText" presStyleLbl="sibTrans1D1" presStyleIdx="4" presStyleCnt="7"/>
      <dgm:spPr/>
    </dgm:pt>
    <dgm:pt modelId="{D0769907-180A-47AA-BA62-BBF84C615664}" type="pres">
      <dgm:prSet presAssocID="{3A5C8E66-5493-406D-AA07-0183EBE00CF4}" presName="node" presStyleLbl="node1" presStyleIdx="5" presStyleCnt="8">
        <dgm:presLayoutVars>
          <dgm:bulletEnabled val="1"/>
        </dgm:presLayoutVars>
      </dgm:prSet>
      <dgm:spPr/>
    </dgm:pt>
    <dgm:pt modelId="{244FB477-6128-4629-AC67-F7DE82C2B18A}" type="pres">
      <dgm:prSet presAssocID="{B62D22D9-4E7D-440C-8E93-662AE0A52E12}" presName="sibTrans" presStyleLbl="sibTrans1D1" presStyleIdx="5" presStyleCnt="7"/>
      <dgm:spPr/>
    </dgm:pt>
    <dgm:pt modelId="{A8B72FC1-B04C-4CBD-87CC-A4218AC01877}" type="pres">
      <dgm:prSet presAssocID="{B62D22D9-4E7D-440C-8E93-662AE0A52E12}" presName="connectorText" presStyleLbl="sibTrans1D1" presStyleIdx="5" presStyleCnt="7"/>
      <dgm:spPr/>
    </dgm:pt>
    <dgm:pt modelId="{8E9096DA-8A4F-427B-8852-4E0A64DA3DC3}" type="pres">
      <dgm:prSet presAssocID="{0E2E6B39-FABB-4B98-AC47-9FFC7A88840F}" presName="node" presStyleLbl="node1" presStyleIdx="6" presStyleCnt="8">
        <dgm:presLayoutVars>
          <dgm:bulletEnabled val="1"/>
        </dgm:presLayoutVars>
      </dgm:prSet>
      <dgm:spPr/>
    </dgm:pt>
    <dgm:pt modelId="{15004EDD-0E5F-489E-A893-023E4DBDB32F}" type="pres">
      <dgm:prSet presAssocID="{B5753AEB-FC2C-401F-AC6B-B51BFA7F0738}" presName="sibTrans" presStyleLbl="sibTrans1D1" presStyleIdx="6" presStyleCnt="7"/>
      <dgm:spPr/>
    </dgm:pt>
    <dgm:pt modelId="{A0B9C265-5B5D-430B-B62E-03DA974FC05B}" type="pres">
      <dgm:prSet presAssocID="{B5753AEB-FC2C-401F-AC6B-B51BFA7F0738}" presName="connectorText" presStyleLbl="sibTrans1D1" presStyleIdx="6" presStyleCnt="7"/>
      <dgm:spPr/>
    </dgm:pt>
    <dgm:pt modelId="{97CD40A0-8E22-4A23-8FA9-1F9AEF8FC333}" type="pres">
      <dgm:prSet presAssocID="{711C4BCC-3382-46F5-BBF8-6CE1DFFFB131}" presName="node" presStyleLbl="node1" presStyleIdx="7" presStyleCnt="8">
        <dgm:presLayoutVars>
          <dgm:bulletEnabled val="1"/>
        </dgm:presLayoutVars>
      </dgm:prSet>
      <dgm:spPr/>
    </dgm:pt>
  </dgm:ptLst>
  <dgm:cxnLst>
    <dgm:cxn modelId="{9DF85104-4AAB-42CC-BE67-B1FDAAF23127}" type="presOf" srcId="{30E0E21B-379A-4618-BC7E-2D71A590C835}" destId="{8421A8B6-3919-4842-96B5-C7DA779E18A3}" srcOrd="0" destOrd="0" presId="urn:microsoft.com/office/officeart/2005/8/layout/bProcess3"/>
    <dgm:cxn modelId="{97129C0B-8A72-495F-996C-DB20DF582144}" type="presOf" srcId="{7CBBF00F-D35A-492D-B334-982278F0A4D4}" destId="{50529061-F7C8-498F-A720-943B4BAE49D7}" srcOrd="0" destOrd="0" presId="urn:microsoft.com/office/officeart/2005/8/layout/bProcess3"/>
    <dgm:cxn modelId="{66C8C20B-66A0-4CB3-9546-688B6F503EFD}" type="presOf" srcId="{2C655517-8A8F-47C7-8E2F-2C4C4099520D}" destId="{4EF31D3E-7AF4-4563-93F5-C2F6314CED1A}" srcOrd="0" destOrd="0" presId="urn:microsoft.com/office/officeart/2005/8/layout/bProcess3"/>
    <dgm:cxn modelId="{DDB3D91B-2F39-49F8-9F4D-DF4FC2737C54}" type="presOf" srcId="{3F331642-E694-49DA-A745-1171F2375491}" destId="{64B9DCC2-6BC2-4B57-8686-0860E139851E}" srcOrd="1" destOrd="0" presId="urn:microsoft.com/office/officeart/2005/8/layout/bProcess3"/>
    <dgm:cxn modelId="{4D89CF2B-9A22-413D-ACA6-707B716F991C}" type="presOf" srcId="{B62D22D9-4E7D-440C-8E93-662AE0A52E12}" destId="{244FB477-6128-4629-AC67-F7DE82C2B18A}" srcOrd="0" destOrd="0" presId="urn:microsoft.com/office/officeart/2005/8/layout/bProcess3"/>
    <dgm:cxn modelId="{8692BB2D-2803-48B2-8C28-7C4164F0229C}" type="presOf" srcId="{13D0C1F0-65BF-4F42-B722-A9BE8781E23B}" destId="{1C0017AA-58D6-4E16-8FC6-4013C1BAFF08}" srcOrd="0" destOrd="0" presId="urn:microsoft.com/office/officeart/2005/8/layout/bProcess3"/>
    <dgm:cxn modelId="{49FF9F3F-1744-4555-81AC-F9D3EA79308D}" type="presOf" srcId="{B5753AEB-FC2C-401F-AC6B-B51BFA7F0738}" destId="{A0B9C265-5B5D-430B-B62E-03DA974FC05B}" srcOrd="1" destOrd="0" presId="urn:microsoft.com/office/officeart/2005/8/layout/bProcess3"/>
    <dgm:cxn modelId="{7344045B-B611-4830-858D-A771EB8C6C82}" type="presOf" srcId="{3F331642-E694-49DA-A745-1171F2375491}" destId="{2964A420-967A-4150-8918-84ACE6CB379F}" srcOrd="0" destOrd="0" presId="urn:microsoft.com/office/officeart/2005/8/layout/bProcess3"/>
    <dgm:cxn modelId="{F650FB64-B485-42CC-B8FB-17DC1BF2F02F}" type="presOf" srcId="{13D0C1F0-65BF-4F42-B722-A9BE8781E23B}" destId="{CA0856B9-944D-45D8-916F-9F6E7CC1EC07}" srcOrd="1" destOrd="0" presId="urn:microsoft.com/office/officeart/2005/8/layout/bProcess3"/>
    <dgm:cxn modelId="{152B3949-EDA7-4FA4-A0E8-DC024E79F15C}" srcId="{AB764AA9-55F8-448C-960B-6591EC3E3BAC}" destId="{7CBBF00F-D35A-492D-B334-982278F0A4D4}" srcOrd="1" destOrd="0" parTransId="{ED6E6C2A-DD4C-4064-BDE0-6F2EAD1542E4}" sibTransId="{FD024289-7F9C-4E8D-BCEF-AF453E5E50B0}"/>
    <dgm:cxn modelId="{C6627E69-79AF-4D1A-9425-6BF5CEB4D27A}" type="presOf" srcId="{9F4E70E6-D37B-4181-A9C4-00ADE53DD297}" destId="{ABCEEEC2-623B-43AD-879F-46D02456F7CC}" srcOrd="0" destOrd="0" presId="urn:microsoft.com/office/officeart/2005/8/layout/bProcess3"/>
    <dgm:cxn modelId="{A35D236F-8D70-4E2E-AAB2-052FE308E63B}" srcId="{AB764AA9-55F8-448C-960B-6591EC3E3BAC}" destId="{711C4BCC-3382-46F5-BBF8-6CE1DFFFB131}" srcOrd="7" destOrd="0" parTransId="{C9B17DE6-5455-4115-AD6A-7232627EAE9B}" sibTransId="{406074DE-6688-42F0-8140-CF6FB679A6A9}"/>
    <dgm:cxn modelId="{1D246E51-4C4D-48A8-929A-75209E424A62}" srcId="{AB764AA9-55F8-448C-960B-6591EC3E3BAC}" destId="{B7F09317-8DAC-4DCB-9F05-DA50CA721E0D}" srcOrd="3" destOrd="0" parTransId="{34FD90FD-2096-4B0A-ABF1-6D2DBE6A6110}" sibTransId="{4DC14ED7-8899-4844-8473-3C841F689491}"/>
    <dgm:cxn modelId="{C1167074-BC46-4459-852C-C6888C1D8522}" type="presOf" srcId="{FD024289-7F9C-4E8D-BCEF-AF453E5E50B0}" destId="{4654CCD6-05EA-4581-9D96-0562BAE669DE}" srcOrd="0" destOrd="0" presId="urn:microsoft.com/office/officeart/2005/8/layout/bProcess3"/>
    <dgm:cxn modelId="{944FBA56-9ADD-44D0-BDCE-D6DA5B1D9BD8}" type="presOf" srcId="{B62D22D9-4E7D-440C-8E93-662AE0A52E12}" destId="{A8B72FC1-B04C-4CBD-87CC-A4218AC01877}" srcOrd="1" destOrd="0" presId="urn:microsoft.com/office/officeart/2005/8/layout/bProcess3"/>
    <dgm:cxn modelId="{7F72DF5A-F0D5-4B0D-8AB9-5890A9D84330}" type="presOf" srcId="{E80E37FF-D066-42B0-94B9-1F6C2B59CA92}" destId="{8C250821-365D-4CB7-8C61-AE6F818C1176}" srcOrd="0" destOrd="0" presId="urn:microsoft.com/office/officeart/2005/8/layout/bProcess3"/>
    <dgm:cxn modelId="{7D715B87-9E3A-4452-B4AE-012A472CB5CF}" type="presOf" srcId="{B7F09317-8DAC-4DCB-9F05-DA50CA721E0D}" destId="{6F0A4626-6A8A-45E5-8EE3-009174C81E84}" srcOrd="0" destOrd="0" presId="urn:microsoft.com/office/officeart/2005/8/layout/bProcess3"/>
    <dgm:cxn modelId="{C82FF589-5881-48F7-A2E8-3F5625BB31A2}" type="presOf" srcId="{9F4E70E6-D37B-4181-A9C4-00ADE53DD297}" destId="{D2B3C3E0-EC85-4C2C-989E-0FCAEA4538CA}" srcOrd="1" destOrd="0" presId="urn:microsoft.com/office/officeart/2005/8/layout/bProcess3"/>
    <dgm:cxn modelId="{7FC5F28C-FD61-49E1-8D37-FAD3156AB6CB}" srcId="{AB764AA9-55F8-448C-960B-6591EC3E3BAC}" destId="{30E0E21B-379A-4618-BC7E-2D71A590C835}" srcOrd="0" destOrd="0" parTransId="{FEB4D328-8014-4ECD-822D-A3DFCEBA5BEE}" sibTransId="{9F4E70E6-D37B-4181-A9C4-00ADE53DD297}"/>
    <dgm:cxn modelId="{88158C92-C47F-45F5-8283-9E5B38804463}" type="presOf" srcId="{4DC14ED7-8899-4844-8473-3C841F689491}" destId="{82D570CD-AE4C-4173-BEF6-DD7396B1B53B}" srcOrd="0" destOrd="0" presId="urn:microsoft.com/office/officeart/2005/8/layout/bProcess3"/>
    <dgm:cxn modelId="{3BBF9A98-DE69-4166-A9E6-64E3F64204C8}" type="presOf" srcId="{711C4BCC-3382-46F5-BBF8-6CE1DFFFB131}" destId="{97CD40A0-8E22-4A23-8FA9-1F9AEF8FC333}" srcOrd="0" destOrd="0" presId="urn:microsoft.com/office/officeart/2005/8/layout/bProcess3"/>
    <dgm:cxn modelId="{C85898A2-BD0F-4579-A321-82F358964D3F}" type="presOf" srcId="{AB764AA9-55F8-448C-960B-6591EC3E3BAC}" destId="{BB0E72F4-3CD1-4BDE-BE0B-3065A9435B75}" srcOrd="0" destOrd="0" presId="urn:microsoft.com/office/officeart/2005/8/layout/bProcess3"/>
    <dgm:cxn modelId="{1C548EAD-49D0-4658-AE5C-83DE316BAD53}" type="presOf" srcId="{3A5C8E66-5493-406D-AA07-0183EBE00CF4}" destId="{D0769907-180A-47AA-BA62-BBF84C615664}" srcOrd="0" destOrd="0" presId="urn:microsoft.com/office/officeart/2005/8/layout/bProcess3"/>
    <dgm:cxn modelId="{9368F9B8-EF7B-4690-BECE-898F6A59CA2C}" type="presOf" srcId="{4DC14ED7-8899-4844-8473-3C841F689491}" destId="{BEF4F0AD-201C-49FF-B32F-8ABCB9B31B6A}" srcOrd="1" destOrd="0" presId="urn:microsoft.com/office/officeart/2005/8/layout/bProcess3"/>
    <dgm:cxn modelId="{05F6EDC6-003F-4668-A1F9-2E828CE572FF}" type="presOf" srcId="{FD024289-7F9C-4E8D-BCEF-AF453E5E50B0}" destId="{553F564F-9D6D-446F-8F1A-3ACF72ADF6D0}" srcOrd="1" destOrd="0" presId="urn:microsoft.com/office/officeart/2005/8/layout/bProcess3"/>
    <dgm:cxn modelId="{A97316EB-639E-4DFB-A426-20ED7D3E291A}" type="presOf" srcId="{0E2E6B39-FABB-4B98-AC47-9FFC7A88840F}" destId="{8E9096DA-8A4F-427B-8852-4E0A64DA3DC3}" srcOrd="0" destOrd="0" presId="urn:microsoft.com/office/officeart/2005/8/layout/bProcess3"/>
    <dgm:cxn modelId="{5E3026EB-CC96-46DD-BE54-5A9136A41A4E}" srcId="{AB764AA9-55F8-448C-960B-6591EC3E3BAC}" destId="{E80E37FF-D066-42B0-94B9-1F6C2B59CA92}" srcOrd="4" destOrd="0" parTransId="{20CA9A14-A95D-43C0-B813-998623525031}" sibTransId="{3F331642-E694-49DA-A745-1171F2375491}"/>
    <dgm:cxn modelId="{7ABAF8EC-23E0-41AA-A50B-01845A6F0596}" srcId="{AB764AA9-55F8-448C-960B-6591EC3E3BAC}" destId="{0E2E6B39-FABB-4B98-AC47-9FFC7A88840F}" srcOrd="6" destOrd="0" parTransId="{A9EF4E5C-CD5F-4C9D-A509-128EDE6F8F20}" sibTransId="{B5753AEB-FC2C-401F-AC6B-B51BFA7F0738}"/>
    <dgm:cxn modelId="{AD4133F0-7B3D-43E5-8B86-5E1578985F23}" type="presOf" srcId="{B5753AEB-FC2C-401F-AC6B-B51BFA7F0738}" destId="{15004EDD-0E5F-489E-A893-023E4DBDB32F}" srcOrd="0" destOrd="0" presId="urn:microsoft.com/office/officeart/2005/8/layout/bProcess3"/>
    <dgm:cxn modelId="{50BCE3F1-E01C-4915-A463-D5417BDA4873}" srcId="{AB764AA9-55F8-448C-960B-6591EC3E3BAC}" destId="{3A5C8E66-5493-406D-AA07-0183EBE00CF4}" srcOrd="5" destOrd="0" parTransId="{0751BB69-3AC4-4A07-8E8D-FE80EEBFD687}" sibTransId="{B62D22D9-4E7D-440C-8E93-662AE0A52E12}"/>
    <dgm:cxn modelId="{B6D083FD-F4CC-4F57-9206-7865955017E0}" srcId="{AB764AA9-55F8-448C-960B-6591EC3E3BAC}" destId="{2C655517-8A8F-47C7-8E2F-2C4C4099520D}" srcOrd="2" destOrd="0" parTransId="{04CDE158-8698-40CA-A6AE-492EFA2ABEF7}" sibTransId="{13D0C1F0-65BF-4F42-B722-A9BE8781E23B}"/>
    <dgm:cxn modelId="{11C8FE8D-5B38-4433-A0E9-DFA2FC138277}" type="presParOf" srcId="{BB0E72F4-3CD1-4BDE-BE0B-3065A9435B75}" destId="{8421A8B6-3919-4842-96B5-C7DA779E18A3}" srcOrd="0" destOrd="0" presId="urn:microsoft.com/office/officeart/2005/8/layout/bProcess3"/>
    <dgm:cxn modelId="{837D09A2-691B-44C7-9AC6-5ED6AB776377}" type="presParOf" srcId="{BB0E72F4-3CD1-4BDE-BE0B-3065A9435B75}" destId="{ABCEEEC2-623B-43AD-879F-46D02456F7CC}" srcOrd="1" destOrd="0" presId="urn:microsoft.com/office/officeart/2005/8/layout/bProcess3"/>
    <dgm:cxn modelId="{B00F0163-60C3-4A86-B79E-10A79B5350A7}" type="presParOf" srcId="{ABCEEEC2-623B-43AD-879F-46D02456F7CC}" destId="{D2B3C3E0-EC85-4C2C-989E-0FCAEA4538CA}" srcOrd="0" destOrd="0" presId="urn:microsoft.com/office/officeart/2005/8/layout/bProcess3"/>
    <dgm:cxn modelId="{15272CAC-F735-4165-BE9A-56F7D2431444}" type="presParOf" srcId="{BB0E72F4-3CD1-4BDE-BE0B-3065A9435B75}" destId="{50529061-F7C8-498F-A720-943B4BAE49D7}" srcOrd="2" destOrd="0" presId="urn:microsoft.com/office/officeart/2005/8/layout/bProcess3"/>
    <dgm:cxn modelId="{57E95052-237B-4B48-BD75-658267F7E41C}" type="presParOf" srcId="{BB0E72F4-3CD1-4BDE-BE0B-3065A9435B75}" destId="{4654CCD6-05EA-4581-9D96-0562BAE669DE}" srcOrd="3" destOrd="0" presId="urn:microsoft.com/office/officeart/2005/8/layout/bProcess3"/>
    <dgm:cxn modelId="{D0556C5D-35C8-4F24-9D03-ECCA0F2408BB}" type="presParOf" srcId="{4654CCD6-05EA-4581-9D96-0562BAE669DE}" destId="{553F564F-9D6D-446F-8F1A-3ACF72ADF6D0}" srcOrd="0" destOrd="0" presId="urn:microsoft.com/office/officeart/2005/8/layout/bProcess3"/>
    <dgm:cxn modelId="{36CF8141-C97F-470E-A0F0-819E061DF429}" type="presParOf" srcId="{BB0E72F4-3CD1-4BDE-BE0B-3065A9435B75}" destId="{4EF31D3E-7AF4-4563-93F5-C2F6314CED1A}" srcOrd="4" destOrd="0" presId="urn:microsoft.com/office/officeart/2005/8/layout/bProcess3"/>
    <dgm:cxn modelId="{EC699F23-415A-4370-8B12-B2E0CF18AD3E}" type="presParOf" srcId="{BB0E72F4-3CD1-4BDE-BE0B-3065A9435B75}" destId="{1C0017AA-58D6-4E16-8FC6-4013C1BAFF08}" srcOrd="5" destOrd="0" presId="urn:microsoft.com/office/officeart/2005/8/layout/bProcess3"/>
    <dgm:cxn modelId="{53E6321F-E78F-4548-A5B5-BE2D81C861EB}" type="presParOf" srcId="{1C0017AA-58D6-4E16-8FC6-4013C1BAFF08}" destId="{CA0856B9-944D-45D8-916F-9F6E7CC1EC07}" srcOrd="0" destOrd="0" presId="urn:microsoft.com/office/officeart/2005/8/layout/bProcess3"/>
    <dgm:cxn modelId="{E27ED8F7-413D-4200-9007-04CD581E2532}" type="presParOf" srcId="{BB0E72F4-3CD1-4BDE-BE0B-3065A9435B75}" destId="{6F0A4626-6A8A-45E5-8EE3-009174C81E84}" srcOrd="6" destOrd="0" presId="urn:microsoft.com/office/officeart/2005/8/layout/bProcess3"/>
    <dgm:cxn modelId="{021BBBD2-8784-43C8-9611-5E63CED10884}" type="presParOf" srcId="{BB0E72F4-3CD1-4BDE-BE0B-3065A9435B75}" destId="{82D570CD-AE4C-4173-BEF6-DD7396B1B53B}" srcOrd="7" destOrd="0" presId="urn:microsoft.com/office/officeart/2005/8/layout/bProcess3"/>
    <dgm:cxn modelId="{AEDEE2ED-7B99-4B5F-A1EF-DE0741BDEEF3}" type="presParOf" srcId="{82D570CD-AE4C-4173-BEF6-DD7396B1B53B}" destId="{BEF4F0AD-201C-49FF-B32F-8ABCB9B31B6A}" srcOrd="0" destOrd="0" presId="urn:microsoft.com/office/officeart/2005/8/layout/bProcess3"/>
    <dgm:cxn modelId="{8F189E73-EDC0-4EA2-8568-D1C595E64E06}" type="presParOf" srcId="{BB0E72F4-3CD1-4BDE-BE0B-3065A9435B75}" destId="{8C250821-365D-4CB7-8C61-AE6F818C1176}" srcOrd="8" destOrd="0" presId="urn:microsoft.com/office/officeart/2005/8/layout/bProcess3"/>
    <dgm:cxn modelId="{35C1F09F-6A25-4A07-8975-9E59CC638878}" type="presParOf" srcId="{BB0E72F4-3CD1-4BDE-BE0B-3065A9435B75}" destId="{2964A420-967A-4150-8918-84ACE6CB379F}" srcOrd="9" destOrd="0" presId="urn:microsoft.com/office/officeart/2005/8/layout/bProcess3"/>
    <dgm:cxn modelId="{AE1868C8-6B5D-4314-BFF9-1E745FEDB9B9}" type="presParOf" srcId="{2964A420-967A-4150-8918-84ACE6CB379F}" destId="{64B9DCC2-6BC2-4B57-8686-0860E139851E}" srcOrd="0" destOrd="0" presId="urn:microsoft.com/office/officeart/2005/8/layout/bProcess3"/>
    <dgm:cxn modelId="{AC34737E-82AA-4FE7-9812-403F63986F9F}" type="presParOf" srcId="{BB0E72F4-3CD1-4BDE-BE0B-3065A9435B75}" destId="{D0769907-180A-47AA-BA62-BBF84C615664}" srcOrd="10" destOrd="0" presId="urn:microsoft.com/office/officeart/2005/8/layout/bProcess3"/>
    <dgm:cxn modelId="{FBAB84BC-8928-43FE-A401-5590318E1FD6}" type="presParOf" srcId="{BB0E72F4-3CD1-4BDE-BE0B-3065A9435B75}" destId="{244FB477-6128-4629-AC67-F7DE82C2B18A}" srcOrd="11" destOrd="0" presId="urn:microsoft.com/office/officeart/2005/8/layout/bProcess3"/>
    <dgm:cxn modelId="{A8C438F6-CEC3-411B-B37D-444C27F9564B}" type="presParOf" srcId="{244FB477-6128-4629-AC67-F7DE82C2B18A}" destId="{A8B72FC1-B04C-4CBD-87CC-A4218AC01877}" srcOrd="0" destOrd="0" presId="urn:microsoft.com/office/officeart/2005/8/layout/bProcess3"/>
    <dgm:cxn modelId="{4AB8574C-56B1-4465-91D2-CB04683A4F11}" type="presParOf" srcId="{BB0E72F4-3CD1-4BDE-BE0B-3065A9435B75}" destId="{8E9096DA-8A4F-427B-8852-4E0A64DA3DC3}" srcOrd="12" destOrd="0" presId="urn:microsoft.com/office/officeart/2005/8/layout/bProcess3"/>
    <dgm:cxn modelId="{832C9FA5-DEFC-4D57-9238-B5AE035CB34C}" type="presParOf" srcId="{BB0E72F4-3CD1-4BDE-BE0B-3065A9435B75}" destId="{15004EDD-0E5F-489E-A893-023E4DBDB32F}" srcOrd="13" destOrd="0" presId="urn:microsoft.com/office/officeart/2005/8/layout/bProcess3"/>
    <dgm:cxn modelId="{FB038081-EE1F-4C0A-A73A-B7BB31A3227B}" type="presParOf" srcId="{15004EDD-0E5F-489E-A893-023E4DBDB32F}" destId="{A0B9C265-5B5D-430B-B62E-03DA974FC05B}" srcOrd="0" destOrd="0" presId="urn:microsoft.com/office/officeart/2005/8/layout/bProcess3"/>
    <dgm:cxn modelId="{C3698D6A-8E29-4432-8E15-93320C540679}" type="presParOf" srcId="{BB0E72F4-3CD1-4BDE-BE0B-3065A9435B75}" destId="{97CD40A0-8E22-4A23-8FA9-1F9AEF8FC333}"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EEEC2-623B-43AD-879F-46D02456F7CC}">
      <dsp:nvSpPr>
        <dsp:cNvPr id="0" name=""/>
        <dsp:cNvSpPr/>
      </dsp:nvSpPr>
      <dsp:spPr>
        <a:xfrm>
          <a:off x="2289917" y="1498328"/>
          <a:ext cx="494799" cy="91440"/>
        </a:xfrm>
        <a:custGeom>
          <a:avLst/>
          <a:gdLst/>
          <a:ahLst/>
          <a:cxnLst/>
          <a:rect l="0" t="0" r="0" b="0"/>
          <a:pathLst>
            <a:path>
              <a:moveTo>
                <a:pt x="0" y="45720"/>
              </a:moveTo>
              <a:lnTo>
                <a:pt x="49479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2524181" y="1541419"/>
        <a:ext cx="26269" cy="5259"/>
      </dsp:txXfrm>
    </dsp:sp>
    <dsp:sp modelId="{8421A8B6-3919-4842-96B5-C7DA779E18A3}">
      <dsp:nvSpPr>
        <dsp:cNvPr id="0" name=""/>
        <dsp:cNvSpPr/>
      </dsp:nvSpPr>
      <dsp:spPr>
        <a:xfrm>
          <a:off x="7371" y="858745"/>
          <a:ext cx="2284346" cy="1370607"/>
        </a:xfrm>
        <a:prstGeom prst="rect">
          <a:avLst/>
        </a:prstGeom>
        <a:solidFill>
          <a:srgbClr val="378DC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endParaRPr lang="fi-FI" sz="1300" b="1" kern="1200" dirty="0"/>
        </a:p>
        <a:p>
          <a:pPr marL="0" lvl="0" indent="0" algn="ctr" defTabSz="577850">
            <a:lnSpc>
              <a:spcPct val="90000"/>
            </a:lnSpc>
            <a:spcBef>
              <a:spcPct val="0"/>
            </a:spcBef>
            <a:spcAft>
              <a:spcPct val="35000"/>
            </a:spcAft>
            <a:buNone/>
          </a:pPr>
          <a:r>
            <a:rPr lang="fi-FI" sz="1600" b="1" kern="1200" dirty="0"/>
            <a:t>Kyselyn ja tiedonkeruun suunnittelu</a:t>
          </a:r>
        </a:p>
        <a:p>
          <a:pPr marL="0" lvl="0" indent="0" algn="ctr" defTabSz="577850">
            <a:lnSpc>
              <a:spcPct val="90000"/>
            </a:lnSpc>
            <a:spcBef>
              <a:spcPct val="0"/>
            </a:spcBef>
            <a:spcAft>
              <a:spcPct val="35000"/>
            </a:spcAft>
            <a:buNone/>
          </a:pPr>
          <a:r>
            <a:rPr lang="fi-FI" sz="1600" b="1" kern="1200" dirty="0"/>
            <a:t>1-3/2021</a:t>
          </a:r>
        </a:p>
        <a:p>
          <a:pPr marL="0" lvl="0" indent="0" algn="ctr" defTabSz="577850">
            <a:lnSpc>
              <a:spcPct val="90000"/>
            </a:lnSpc>
            <a:spcBef>
              <a:spcPct val="0"/>
            </a:spcBef>
            <a:spcAft>
              <a:spcPct val="35000"/>
            </a:spcAft>
            <a:buNone/>
          </a:pPr>
          <a:endParaRPr lang="fi-FI" sz="1300" kern="1200" dirty="0"/>
        </a:p>
      </dsp:txBody>
      <dsp:txXfrm>
        <a:off x="7371" y="858745"/>
        <a:ext cx="2284346" cy="1370607"/>
      </dsp:txXfrm>
    </dsp:sp>
    <dsp:sp modelId="{4654CCD6-05EA-4581-9D96-0562BAE669DE}">
      <dsp:nvSpPr>
        <dsp:cNvPr id="0" name=""/>
        <dsp:cNvSpPr/>
      </dsp:nvSpPr>
      <dsp:spPr>
        <a:xfrm>
          <a:off x="5099662" y="1498328"/>
          <a:ext cx="494799" cy="91440"/>
        </a:xfrm>
        <a:custGeom>
          <a:avLst/>
          <a:gdLst/>
          <a:ahLst/>
          <a:cxnLst/>
          <a:rect l="0" t="0" r="0" b="0"/>
          <a:pathLst>
            <a:path>
              <a:moveTo>
                <a:pt x="0" y="45720"/>
              </a:moveTo>
              <a:lnTo>
                <a:pt x="49479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5333927" y="1541419"/>
        <a:ext cx="26269" cy="5259"/>
      </dsp:txXfrm>
    </dsp:sp>
    <dsp:sp modelId="{50529061-F7C8-498F-A720-943B4BAE49D7}">
      <dsp:nvSpPr>
        <dsp:cNvPr id="0" name=""/>
        <dsp:cNvSpPr/>
      </dsp:nvSpPr>
      <dsp:spPr>
        <a:xfrm>
          <a:off x="2817116" y="858745"/>
          <a:ext cx="2284346" cy="1370607"/>
        </a:xfrm>
        <a:prstGeom prst="rect">
          <a:avLst/>
        </a:prstGeom>
        <a:solidFill>
          <a:srgbClr val="EDB3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i-FI" sz="1600" b="1" kern="1200" dirty="0">
              <a:solidFill>
                <a:schemeClr val="bg1"/>
              </a:solidFill>
            </a:rPr>
            <a:t>Kysely korkeakouluille ja koulutuksen järjestäjille </a:t>
          </a:r>
        </a:p>
        <a:p>
          <a:pPr marL="0" lvl="0" indent="0" algn="ctr" defTabSz="711200">
            <a:lnSpc>
              <a:spcPct val="90000"/>
            </a:lnSpc>
            <a:spcBef>
              <a:spcPct val="0"/>
            </a:spcBef>
            <a:spcAft>
              <a:spcPct val="35000"/>
            </a:spcAft>
            <a:buNone/>
          </a:pPr>
          <a:r>
            <a:rPr lang="fi-FI" sz="1600" b="1" kern="1200" dirty="0">
              <a:solidFill>
                <a:schemeClr val="bg1"/>
              </a:solidFill>
            </a:rPr>
            <a:t>4/2021</a:t>
          </a:r>
        </a:p>
      </dsp:txBody>
      <dsp:txXfrm>
        <a:off x="2817116" y="858745"/>
        <a:ext cx="2284346" cy="1370607"/>
      </dsp:txXfrm>
    </dsp:sp>
    <dsp:sp modelId="{1C0017AA-58D6-4E16-8FC6-4013C1BAFF08}">
      <dsp:nvSpPr>
        <dsp:cNvPr id="0" name=""/>
        <dsp:cNvSpPr/>
      </dsp:nvSpPr>
      <dsp:spPr>
        <a:xfrm>
          <a:off x="7909408" y="1498328"/>
          <a:ext cx="494799" cy="91440"/>
        </a:xfrm>
        <a:custGeom>
          <a:avLst/>
          <a:gdLst/>
          <a:ahLst/>
          <a:cxnLst/>
          <a:rect l="0" t="0" r="0" b="0"/>
          <a:pathLst>
            <a:path>
              <a:moveTo>
                <a:pt x="0" y="45720"/>
              </a:moveTo>
              <a:lnTo>
                <a:pt x="49479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8143673" y="1541419"/>
        <a:ext cx="26269" cy="5259"/>
      </dsp:txXfrm>
    </dsp:sp>
    <dsp:sp modelId="{4EF31D3E-7AF4-4563-93F5-C2F6314CED1A}">
      <dsp:nvSpPr>
        <dsp:cNvPr id="0" name=""/>
        <dsp:cNvSpPr/>
      </dsp:nvSpPr>
      <dsp:spPr>
        <a:xfrm>
          <a:off x="5626862" y="858745"/>
          <a:ext cx="2284346" cy="1370607"/>
        </a:xfrm>
        <a:prstGeom prst="rect">
          <a:avLst/>
        </a:prstGeom>
        <a:solidFill>
          <a:srgbClr val="378DC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i-FI" sz="1600" b="1" kern="1200" dirty="0"/>
            <a:t>Työ- ja elinkeinoelämän webinaarit (3)</a:t>
          </a:r>
        </a:p>
        <a:p>
          <a:pPr marL="0" lvl="0" indent="0" algn="ctr" defTabSz="711200">
            <a:lnSpc>
              <a:spcPct val="90000"/>
            </a:lnSpc>
            <a:spcBef>
              <a:spcPct val="0"/>
            </a:spcBef>
            <a:spcAft>
              <a:spcPct val="35000"/>
            </a:spcAft>
            <a:buNone/>
          </a:pPr>
          <a:r>
            <a:rPr lang="fi-FI" sz="1600" b="1" kern="1200" dirty="0"/>
            <a:t>4-8/2021</a:t>
          </a:r>
        </a:p>
      </dsp:txBody>
      <dsp:txXfrm>
        <a:off x="5626862" y="858745"/>
        <a:ext cx="2284346" cy="1370607"/>
      </dsp:txXfrm>
    </dsp:sp>
    <dsp:sp modelId="{82D570CD-AE4C-4173-BEF6-DD7396B1B53B}">
      <dsp:nvSpPr>
        <dsp:cNvPr id="0" name=""/>
        <dsp:cNvSpPr/>
      </dsp:nvSpPr>
      <dsp:spPr>
        <a:xfrm>
          <a:off x="1149544" y="2227552"/>
          <a:ext cx="8429236" cy="494799"/>
        </a:xfrm>
        <a:custGeom>
          <a:avLst/>
          <a:gdLst/>
          <a:ahLst/>
          <a:cxnLst/>
          <a:rect l="0" t="0" r="0" b="0"/>
          <a:pathLst>
            <a:path>
              <a:moveTo>
                <a:pt x="8429236" y="0"/>
              </a:moveTo>
              <a:lnTo>
                <a:pt x="8429236" y="264499"/>
              </a:lnTo>
              <a:lnTo>
                <a:pt x="0" y="264499"/>
              </a:lnTo>
              <a:lnTo>
                <a:pt x="0" y="494799"/>
              </a:lnTo>
            </a:path>
          </a:pathLst>
        </a:custGeom>
        <a:noFill/>
        <a:ln w="38100" cap="flat" cmpd="sng" algn="ctr">
          <a:solidFill>
            <a:schemeClr val="accent1">
              <a:shade val="95000"/>
              <a:satMod val="105000"/>
            </a:schemeClr>
          </a:solidFill>
          <a:prstDash val="solid"/>
          <a:tailEnd type="arrow"/>
        </a:ln>
        <a:effectLst/>
      </dsp:spPr>
      <dsp:style>
        <a:lnRef idx="1">
          <a:schemeClr val="accent1"/>
        </a:lnRef>
        <a:fillRef idx="0">
          <a:schemeClr val="accent1"/>
        </a:fillRef>
        <a:effectRef idx="0">
          <a:schemeClr val="accent1"/>
        </a:effectRef>
        <a:fontRef idx="minor">
          <a:schemeClr val="tx1"/>
        </a:fontRef>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5153022" y="2472322"/>
        <a:ext cx="422279" cy="5259"/>
      </dsp:txXfrm>
    </dsp:sp>
    <dsp:sp modelId="{6F0A4626-6A8A-45E5-8EE3-009174C81E84}">
      <dsp:nvSpPr>
        <dsp:cNvPr id="0" name=""/>
        <dsp:cNvSpPr/>
      </dsp:nvSpPr>
      <dsp:spPr>
        <a:xfrm>
          <a:off x="8436607" y="858745"/>
          <a:ext cx="2284346" cy="1370607"/>
        </a:xfrm>
        <a:prstGeom prst="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fi-FI" sz="2000" b="1" kern="1200" dirty="0">
            <a:solidFill>
              <a:schemeClr val="bg1"/>
            </a:solidFill>
          </a:endParaRPr>
        </a:p>
        <a:p>
          <a:pPr marL="0" lvl="0" indent="0" algn="ctr" defTabSz="889000">
            <a:lnSpc>
              <a:spcPct val="90000"/>
            </a:lnSpc>
            <a:spcBef>
              <a:spcPct val="0"/>
            </a:spcBef>
            <a:spcAft>
              <a:spcPct val="35000"/>
            </a:spcAft>
            <a:buNone/>
          </a:pPr>
          <a:r>
            <a:rPr lang="fi-FI" sz="1800" b="1" kern="1200" dirty="0">
              <a:solidFill>
                <a:schemeClr val="bg1"/>
              </a:solidFill>
            </a:rPr>
            <a:t>Alueelliset tilaisuudet (3)</a:t>
          </a:r>
        </a:p>
        <a:p>
          <a:pPr marL="0" lvl="0" indent="0" algn="ctr" defTabSz="889000">
            <a:lnSpc>
              <a:spcPct val="90000"/>
            </a:lnSpc>
            <a:spcBef>
              <a:spcPct val="0"/>
            </a:spcBef>
            <a:spcAft>
              <a:spcPct val="35000"/>
            </a:spcAft>
            <a:buNone/>
          </a:pPr>
          <a:r>
            <a:rPr lang="fi-FI" sz="1800" b="1" kern="1200" dirty="0">
              <a:solidFill>
                <a:schemeClr val="bg1"/>
              </a:solidFill>
            </a:rPr>
            <a:t>4-8/2021</a:t>
          </a:r>
        </a:p>
        <a:p>
          <a:pPr marL="0" lvl="0" indent="0" algn="ctr" defTabSz="889000">
            <a:lnSpc>
              <a:spcPct val="90000"/>
            </a:lnSpc>
            <a:spcBef>
              <a:spcPct val="0"/>
            </a:spcBef>
            <a:spcAft>
              <a:spcPct val="35000"/>
            </a:spcAft>
            <a:buNone/>
          </a:pPr>
          <a:endParaRPr lang="fi-FI" sz="2000" b="1" kern="1200" dirty="0">
            <a:solidFill>
              <a:schemeClr val="bg1"/>
            </a:solidFill>
          </a:endParaRPr>
        </a:p>
      </dsp:txBody>
      <dsp:txXfrm>
        <a:off x="8436607" y="858745"/>
        <a:ext cx="2284346" cy="1370607"/>
      </dsp:txXfrm>
    </dsp:sp>
    <dsp:sp modelId="{2964A420-967A-4150-8918-84ACE6CB379F}">
      <dsp:nvSpPr>
        <dsp:cNvPr id="0" name=""/>
        <dsp:cNvSpPr/>
      </dsp:nvSpPr>
      <dsp:spPr>
        <a:xfrm>
          <a:off x="2289917" y="3394336"/>
          <a:ext cx="494799" cy="91440"/>
        </a:xfrm>
        <a:custGeom>
          <a:avLst/>
          <a:gdLst/>
          <a:ahLst/>
          <a:cxnLst/>
          <a:rect l="0" t="0" r="0" b="0"/>
          <a:pathLst>
            <a:path>
              <a:moveTo>
                <a:pt x="0" y="45720"/>
              </a:moveTo>
              <a:lnTo>
                <a:pt x="49479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2524181" y="3437426"/>
        <a:ext cx="26269" cy="5259"/>
      </dsp:txXfrm>
    </dsp:sp>
    <dsp:sp modelId="{8C250821-365D-4CB7-8C61-AE6F818C1176}">
      <dsp:nvSpPr>
        <dsp:cNvPr id="0" name=""/>
        <dsp:cNvSpPr/>
      </dsp:nvSpPr>
      <dsp:spPr>
        <a:xfrm>
          <a:off x="7371" y="2754752"/>
          <a:ext cx="2284346" cy="1370607"/>
        </a:xfrm>
        <a:prstGeom prst="rect">
          <a:avLst/>
        </a:prstGeom>
        <a:solidFill>
          <a:srgbClr val="378DC4"/>
        </a:solidFill>
        <a:ln w="762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i-FI" sz="1800" b="1" kern="1200" dirty="0">
              <a:solidFill>
                <a:schemeClr val="bg1"/>
              </a:solidFill>
            </a:rPr>
            <a:t>Tulosten analyysit</a:t>
          </a:r>
        </a:p>
        <a:p>
          <a:pPr marL="0" lvl="0" indent="0" algn="ctr" defTabSz="800100">
            <a:lnSpc>
              <a:spcPct val="90000"/>
            </a:lnSpc>
            <a:spcBef>
              <a:spcPct val="0"/>
            </a:spcBef>
            <a:spcAft>
              <a:spcPct val="35000"/>
            </a:spcAft>
            <a:buNone/>
          </a:pPr>
          <a:r>
            <a:rPr lang="fi-FI" sz="1800" b="1" kern="1200" dirty="0">
              <a:solidFill>
                <a:schemeClr val="bg1"/>
              </a:solidFill>
            </a:rPr>
            <a:t>4-6/2021</a:t>
          </a:r>
        </a:p>
      </dsp:txBody>
      <dsp:txXfrm>
        <a:off x="7371" y="2754752"/>
        <a:ext cx="2284346" cy="1370607"/>
      </dsp:txXfrm>
    </dsp:sp>
    <dsp:sp modelId="{244FB477-6128-4629-AC67-F7DE82C2B18A}">
      <dsp:nvSpPr>
        <dsp:cNvPr id="0" name=""/>
        <dsp:cNvSpPr/>
      </dsp:nvSpPr>
      <dsp:spPr>
        <a:xfrm>
          <a:off x="5099662" y="3394336"/>
          <a:ext cx="494799" cy="91440"/>
        </a:xfrm>
        <a:custGeom>
          <a:avLst/>
          <a:gdLst/>
          <a:ahLst/>
          <a:cxnLst/>
          <a:rect l="0" t="0" r="0" b="0"/>
          <a:pathLst>
            <a:path>
              <a:moveTo>
                <a:pt x="0" y="45720"/>
              </a:moveTo>
              <a:lnTo>
                <a:pt x="49479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5333927" y="3437426"/>
        <a:ext cx="26269" cy="5259"/>
      </dsp:txXfrm>
    </dsp:sp>
    <dsp:sp modelId="{D0769907-180A-47AA-BA62-BBF84C615664}">
      <dsp:nvSpPr>
        <dsp:cNvPr id="0" name=""/>
        <dsp:cNvSpPr/>
      </dsp:nvSpPr>
      <dsp:spPr>
        <a:xfrm>
          <a:off x="2817116" y="2754752"/>
          <a:ext cx="2284346" cy="1370607"/>
        </a:xfrm>
        <a:prstGeom prst="rect">
          <a:avLst/>
        </a:prstGeom>
        <a:solidFill>
          <a:srgbClr val="928B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i-FI" sz="1400" b="1" kern="1200" dirty="0"/>
            <a:t>Webinaarit korkeakouluille ja koulutuksen järjestäjille (2) 9/2021</a:t>
          </a:r>
          <a:r>
            <a:rPr lang="fi-FI" sz="1300" b="0" kern="1200" dirty="0"/>
            <a:t> </a:t>
          </a:r>
        </a:p>
      </dsp:txBody>
      <dsp:txXfrm>
        <a:off x="2817116" y="2754752"/>
        <a:ext cx="2284346" cy="1370607"/>
      </dsp:txXfrm>
    </dsp:sp>
    <dsp:sp modelId="{15004EDD-0E5F-489E-A893-023E4DBDB32F}">
      <dsp:nvSpPr>
        <dsp:cNvPr id="0" name=""/>
        <dsp:cNvSpPr/>
      </dsp:nvSpPr>
      <dsp:spPr>
        <a:xfrm>
          <a:off x="7909408" y="3394336"/>
          <a:ext cx="494799" cy="91440"/>
        </a:xfrm>
        <a:custGeom>
          <a:avLst/>
          <a:gdLst/>
          <a:ahLst/>
          <a:cxnLst/>
          <a:rect l="0" t="0" r="0" b="0"/>
          <a:pathLst>
            <a:path>
              <a:moveTo>
                <a:pt x="0" y="45720"/>
              </a:moveTo>
              <a:lnTo>
                <a:pt x="49479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i-FI" sz="500" kern="1200"/>
        </a:p>
      </dsp:txBody>
      <dsp:txXfrm>
        <a:off x="8143673" y="3437426"/>
        <a:ext cx="26269" cy="5259"/>
      </dsp:txXfrm>
    </dsp:sp>
    <dsp:sp modelId="{8E9096DA-8A4F-427B-8852-4E0A64DA3DC3}">
      <dsp:nvSpPr>
        <dsp:cNvPr id="0" name=""/>
        <dsp:cNvSpPr/>
      </dsp:nvSpPr>
      <dsp:spPr>
        <a:xfrm>
          <a:off x="5626862" y="2754752"/>
          <a:ext cx="2284346" cy="13706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i-FI" sz="1800" b="1" kern="1200" dirty="0"/>
            <a:t>Raportin laatiminen </a:t>
          </a:r>
        </a:p>
        <a:p>
          <a:pPr marL="0" lvl="0" indent="0" algn="ctr" defTabSz="800100">
            <a:lnSpc>
              <a:spcPct val="90000"/>
            </a:lnSpc>
            <a:spcBef>
              <a:spcPct val="0"/>
            </a:spcBef>
            <a:spcAft>
              <a:spcPct val="35000"/>
            </a:spcAft>
            <a:buNone/>
          </a:pPr>
          <a:r>
            <a:rPr lang="fi-FI" sz="1800" b="1" kern="1200" dirty="0"/>
            <a:t>9-12/2021</a:t>
          </a:r>
        </a:p>
      </dsp:txBody>
      <dsp:txXfrm>
        <a:off x="5626862" y="2754752"/>
        <a:ext cx="2284346" cy="1370607"/>
      </dsp:txXfrm>
    </dsp:sp>
    <dsp:sp modelId="{97CD40A0-8E22-4A23-8FA9-1F9AEF8FC333}">
      <dsp:nvSpPr>
        <dsp:cNvPr id="0" name=""/>
        <dsp:cNvSpPr/>
      </dsp:nvSpPr>
      <dsp:spPr>
        <a:xfrm>
          <a:off x="8436607" y="2754752"/>
          <a:ext cx="2284346" cy="1370607"/>
        </a:xfrm>
        <a:prstGeom prst="rect">
          <a:avLst/>
        </a:prstGeom>
        <a:solidFill>
          <a:srgbClr val="378DC4"/>
        </a:solidFill>
        <a:ln w="76200" cap="flat" cmpd="sng" algn="ctr">
          <a:solidFill>
            <a:srgbClr val="378DC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fi-FI" sz="1600" b="1" kern="1200" dirty="0">
              <a:solidFill>
                <a:schemeClr val="bg1"/>
              </a:solidFill>
            </a:rPr>
            <a:t>Arvioinnin julkistus </a:t>
          </a:r>
        </a:p>
        <a:p>
          <a:pPr marL="0" lvl="0" indent="0" algn="ctr" defTabSz="711200">
            <a:lnSpc>
              <a:spcPct val="90000"/>
            </a:lnSpc>
            <a:spcBef>
              <a:spcPct val="0"/>
            </a:spcBef>
            <a:spcAft>
              <a:spcPct val="35000"/>
            </a:spcAft>
            <a:buNone/>
          </a:pPr>
          <a:r>
            <a:rPr lang="fi-FI" sz="1600" b="1" kern="1200" dirty="0">
              <a:solidFill>
                <a:schemeClr val="bg1"/>
              </a:solidFill>
            </a:rPr>
            <a:t>Kansallinen arviointiraportti</a:t>
          </a:r>
        </a:p>
        <a:p>
          <a:pPr marL="0" lvl="0" indent="0" algn="ctr" defTabSz="711200">
            <a:lnSpc>
              <a:spcPct val="90000"/>
            </a:lnSpc>
            <a:spcBef>
              <a:spcPct val="0"/>
            </a:spcBef>
            <a:spcAft>
              <a:spcPct val="35000"/>
            </a:spcAft>
            <a:buNone/>
          </a:pPr>
          <a:r>
            <a:rPr lang="fi-FI" sz="1600" b="1" kern="1200" dirty="0">
              <a:solidFill>
                <a:schemeClr val="bg1"/>
              </a:solidFill>
            </a:rPr>
            <a:t>12/2021-2/2022</a:t>
          </a:r>
        </a:p>
      </dsp:txBody>
      <dsp:txXfrm>
        <a:off x="8436607" y="2754752"/>
        <a:ext cx="2284346" cy="1370607"/>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5/7/2021</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CBA4E3A-D2E6-4947-B46E-18DB598EA3A1}" type="datetime1">
              <a:rPr lang="fi-FI"/>
              <a:pPr>
                <a:defRPr/>
              </a:pPr>
              <a:t>7.5.2021</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Kati tähän asti</a:t>
            </a:r>
          </a:p>
        </p:txBody>
      </p:sp>
      <p:sp>
        <p:nvSpPr>
          <p:cNvPr id="4" name="Dian numeron paikkamerkki 3"/>
          <p:cNvSpPr>
            <a:spLocks noGrp="1"/>
          </p:cNvSpPr>
          <p:nvPr>
            <p:ph type="sldNum" sz="quarter" idx="5"/>
          </p:nvPr>
        </p:nvSpPr>
        <p:spPr/>
        <p:txBody>
          <a:bodyPr/>
          <a:lstStyle/>
          <a:p>
            <a:pPr>
              <a:defRPr/>
            </a:pPr>
            <a:fld id="{9F0889F7-7C3B-BA40-BE46-7E19F6C05879}" type="slidenum">
              <a:rPr lang="fi-FI" smtClean="0"/>
              <a:pPr>
                <a:defRPr/>
              </a:pPr>
              <a:t>3</a:t>
            </a:fld>
            <a:endParaRPr lang="fi-FI"/>
          </a:p>
        </p:txBody>
      </p:sp>
    </p:spTree>
    <p:extLst>
      <p:ext uri="{BB962C8B-B14F-4D97-AF65-F5344CB8AC3E}">
        <p14:creationId xmlns:p14="http://schemas.microsoft.com/office/powerpoint/2010/main" val="164154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valkoisella yläosalla">
    <p:bg>
      <p:bgPr>
        <a:solidFill>
          <a:schemeClr val="bg1"/>
        </a:solidFill>
        <a:effectLst/>
      </p:bgPr>
    </p:bg>
    <p:spTree>
      <p:nvGrpSpPr>
        <p:cNvPr id="1" name=""/>
        <p:cNvGrpSpPr/>
        <p:nvPr/>
      </p:nvGrpSpPr>
      <p:grpSpPr>
        <a:xfrm>
          <a:off x="0" y="0"/>
          <a:ext cx="0" cy="0"/>
          <a:chOff x="0" y="0"/>
          <a:chExt cx="0" cy="0"/>
        </a:xfrm>
      </p:grpSpPr>
      <p:sp>
        <p:nvSpPr>
          <p:cNvPr id="7" name="Vapaamuotoinen: Muoto 6">
            <a:extLst>
              <a:ext uri="{FF2B5EF4-FFF2-40B4-BE49-F238E27FC236}">
                <a16:creationId xmlns:a16="http://schemas.microsoft.com/office/drawing/2014/main" id="{A8624717-6579-4108-8822-5868869BFBE2}"/>
              </a:ext>
            </a:extLst>
          </p:cNvPr>
          <p:cNvSpPr/>
          <p:nvPr userDrawn="1"/>
        </p:nvSpPr>
        <p:spPr>
          <a:xfrm>
            <a:off x="0" y="1592580"/>
            <a:ext cx="12199620" cy="5273040"/>
          </a:xfrm>
          <a:custGeom>
            <a:avLst/>
            <a:gdLst>
              <a:gd name="connsiteX0" fmla="*/ 0 w 12199620"/>
              <a:gd name="connsiteY0" fmla="*/ 1028700 h 5273040"/>
              <a:gd name="connsiteX1" fmla="*/ 3794760 w 12199620"/>
              <a:gd name="connsiteY1" fmla="*/ 0 h 5273040"/>
              <a:gd name="connsiteX2" fmla="*/ 12199620 w 12199620"/>
              <a:gd name="connsiteY2" fmla="*/ 0 h 5273040"/>
              <a:gd name="connsiteX3" fmla="*/ 12192000 w 12199620"/>
              <a:gd name="connsiteY3" fmla="*/ 5257800 h 5273040"/>
              <a:gd name="connsiteX4" fmla="*/ 0 w 12199620"/>
              <a:gd name="connsiteY4" fmla="*/ 5273040 h 5273040"/>
              <a:gd name="connsiteX5" fmla="*/ 0 w 12199620"/>
              <a:gd name="connsiteY5" fmla="*/ 1028700 h 527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620" h="5273040">
                <a:moveTo>
                  <a:pt x="0" y="1028700"/>
                </a:moveTo>
                <a:lnTo>
                  <a:pt x="3794760" y="0"/>
                </a:lnTo>
                <a:lnTo>
                  <a:pt x="12199620" y="0"/>
                </a:lnTo>
                <a:lnTo>
                  <a:pt x="12192000" y="5257800"/>
                </a:lnTo>
                <a:lnTo>
                  <a:pt x="0" y="5273040"/>
                </a:lnTo>
                <a:lnTo>
                  <a:pt x="0" y="102870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5107577" y="2945332"/>
            <a:ext cx="6768133" cy="2123266"/>
          </a:xfrm>
          <a:prstGeom prst="rect">
            <a:avLst/>
          </a:prstGeom>
        </p:spPr>
        <p:txBody>
          <a:bodyPr lIns="0" tIns="0" rIns="0" bIns="0" anchor="b">
            <a:noAutofit/>
          </a:bodyPr>
          <a:lstStyle>
            <a:lvl1pPr algn="l">
              <a:lnSpc>
                <a:spcPct val="80000"/>
              </a:lnSpc>
              <a:defRPr sz="6600" b="1" spc="-15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6" name="Subtitle 2"/>
          <p:cNvSpPr>
            <a:spLocks noGrp="1"/>
          </p:cNvSpPr>
          <p:nvPr userDrawn="1">
            <p:ph type="subTitle" idx="1"/>
          </p:nvPr>
        </p:nvSpPr>
        <p:spPr>
          <a:xfrm>
            <a:off x="5107576" y="5329855"/>
            <a:ext cx="6768133" cy="731311"/>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US" dirty="0"/>
          </a:p>
        </p:txBody>
      </p:sp>
      <p:pic>
        <p:nvPicPr>
          <p:cNvPr id="13" name="Kuva 12">
            <a:extLst>
              <a:ext uri="{FF2B5EF4-FFF2-40B4-BE49-F238E27FC236}">
                <a16:creationId xmlns:a16="http://schemas.microsoft.com/office/drawing/2014/main" id="{9E59EEDD-EC4E-4BE9-B0CF-307A8AF9BAE2}"/>
              </a:ext>
            </a:extLst>
          </p:cNvPr>
          <p:cNvPicPr>
            <a:picLocks noChangeAspect="1"/>
          </p:cNvPicPr>
          <p:nvPr userDrawn="1"/>
        </p:nvPicPr>
        <p:blipFill>
          <a:blip r:embed="rId2"/>
          <a:stretch>
            <a:fillRect/>
          </a:stretch>
        </p:blipFill>
        <p:spPr>
          <a:xfrm>
            <a:off x="-2" y="-11056"/>
            <a:ext cx="3883843" cy="1762799"/>
          </a:xfrm>
          <a:prstGeom prst="rect">
            <a:avLst/>
          </a:prstGeom>
        </p:spPr>
      </p:pic>
      <p:sp>
        <p:nvSpPr>
          <p:cNvPr id="10" name="Vapaamuotoinen: Muoto 9">
            <a:extLst>
              <a:ext uri="{FF2B5EF4-FFF2-40B4-BE49-F238E27FC236}">
                <a16:creationId xmlns:a16="http://schemas.microsoft.com/office/drawing/2014/main" id="{3902340E-5017-42B8-BD74-15ACF0A672AD}"/>
              </a:ext>
            </a:extLst>
          </p:cNvPr>
          <p:cNvSpPr/>
          <p:nvPr userDrawn="1"/>
        </p:nvSpPr>
        <p:spPr>
          <a:xfrm>
            <a:off x="1087752" y="1591430"/>
            <a:ext cx="4028531" cy="5272492"/>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 name="connsiteX0" fmla="*/ 2181497 w 5625737"/>
              <a:gd name="connsiteY0" fmla="*/ 6896100 h 6896100"/>
              <a:gd name="connsiteX1" fmla="*/ 0 w 5625737"/>
              <a:gd name="connsiteY1" fmla="*/ 4830192 h 6896100"/>
              <a:gd name="connsiteX2" fmla="*/ 482237 w 5625737"/>
              <a:gd name="connsiteY2" fmla="*/ 0 h 6896100"/>
              <a:gd name="connsiteX3" fmla="*/ 5625737 w 5625737"/>
              <a:gd name="connsiteY3" fmla="*/ 30480 h 6896100"/>
              <a:gd name="connsiteX4" fmla="*/ 3484517 w 5625737"/>
              <a:gd name="connsiteY4" fmla="*/ 6895465 h 6896100"/>
              <a:gd name="connsiteX5" fmla="*/ 2181497 w 5625737"/>
              <a:gd name="connsiteY5" fmla="*/ 6896100 h 6896100"/>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3934218 w 6075438"/>
              <a:gd name="connsiteY4" fmla="*/ 6895465 h 7168259"/>
              <a:gd name="connsiteX5" fmla="*/ 44753 w 6075438"/>
              <a:gd name="connsiteY5" fmla="*/ 7168259 h 7168259"/>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1341241 w 6075438"/>
              <a:gd name="connsiteY4" fmla="*/ 7159120 h 7168259"/>
              <a:gd name="connsiteX5" fmla="*/ 44753 w 6075438"/>
              <a:gd name="connsiteY5" fmla="*/ 7168259 h 7168259"/>
              <a:gd name="connsiteX0" fmla="*/ 497478 w 6528163"/>
              <a:gd name="connsiteY0" fmla="*/ 7137779 h 7137779"/>
              <a:gd name="connsiteX1" fmla="*/ 902426 w 6528163"/>
              <a:gd name="connsiteY1" fmla="*/ 4799712 h 7137779"/>
              <a:gd name="connsiteX2" fmla="*/ 0 w 6528163"/>
              <a:gd name="connsiteY2" fmla="*/ 1194232 h 7137779"/>
              <a:gd name="connsiteX3" fmla="*/ 6528163 w 6528163"/>
              <a:gd name="connsiteY3" fmla="*/ 0 h 7137779"/>
              <a:gd name="connsiteX4" fmla="*/ 1793966 w 6528163"/>
              <a:gd name="connsiteY4" fmla="*/ 7128640 h 7137779"/>
              <a:gd name="connsiteX5" fmla="*/ 497478 w 6528163"/>
              <a:gd name="connsiteY5" fmla="*/ 7137779 h 7137779"/>
              <a:gd name="connsiteX0" fmla="*/ 44754 w 6075439"/>
              <a:gd name="connsiteY0" fmla="*/ 7137779 h 7137779"/>
              <a:gd name="connsiteX1" fmla="*/ 449702 w 6075439"/>
              <a:gd name="connsiteY1" fmla="*/ 4799712 h 7137779"/>
              <a:gd name="connsiteX2" fmla="*/ 2166378 w 6075439"/>
              <a:gd name="connsiteY2" fmla="*/ 275697 h 7137779"/>
              <a:gd name="connsiteX3" fmla="*/ 6075439 w 6075439"/>
              <a:gd name="connsiteY3" fmla="*/ 0 h 7137779"/>
              <a:gd name="connsiteX4" fmla="*/ 1341242 w 6075439"/>
              <a:gd name="connsiteY4" fmla="*/ 7128640 h 7137779"/>
              <a:gd name="connsiteX5" fmla="*/ 44754 w 6075439"/>
              <a:gd name="connsiteY5" fmla="*/ 7137779 h 7137779"/>
              <a:gd name="connsiteX0" fmla="*/ 607424 w 6638109"/>
              <a:gd name="connsiteY0" fmla="*/ 7137779 h 7137779"/>
              <a:gd name="connsiteX1" fmla="*/ 0 w 6638109"/>
              <a:gd name="connsiteY1" fmla="*/ 1219127 h 7137779"/>
              <a:gd name="connsiteX2" fmla="*/ 2729048 w 6638109"/>
              <a:gd name="connsiteY2" fmla="*/ 275697 h 7137779"/>
              <a:gd name="connsiteX3" fmla="*/ 6638109 w 6638109"/>
              <a:gd name="connsiteY3" fmla="*/ 0 h 7137779"/>
              <a:gd name="connsiteX4" fmla="*/ 1903912 w 6638109"/>
              <a:gd name="connsiteY4" fmla="*/ 7128640 h 7137779"/>
              <a:gd name="connsiteX5" fmla="*/ 607424 w 6638109"/>
              <a:gd name="connsiteY5" fmla="*/ 7137779 h 7137779"/>
              <a:gd name="connsiteX0" fmla="*/ 607424 w 3862251"/>
              <a:gd name="connsiteY0" fmla="*/ 6862082 h 6862082"/>
              <a:gd name="connsiteX1" fmla="*/ 0 w 3862251"/>
              <a:gd name="connsiteY1" fmla="*/ 943430 h 6862082"/>
              <a:gd name="connsiteX2" fmla="*/ 2729048 w 3862251"/>
              <a:gd name="connsiteY2" fmla="*/ 0 h 6862082"/>
              <a:gd name="connsiteX3" fmla="*/ 3862251 w 3862251"/>
              <a:gd name="connsiteY3" fmla="*/ 523770 h 6862082"/>
              <a:gd name="connsiteX4" fmla="*/ 1903912 w 3862251"/>
              <a:gd name="connsiteY4" fmla="*/ 6852943 h 6862082"/>
              <a:gd name="connsiteX5" fmla="*/ 607424 w 3862251"/>
              <a:gd name="connsiteY5" fmla="*/ 6862082 h 6862082"/>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694123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550274 w 3961856"/>
              <a:gd name="connsiteY0" fmla="*/ 6865619 h 6865619"/>
              <a:gd name="connsiteX1" fmla="*/ 0 w 3961856"/>
              <a:gd name="connsiteY1" fmla="*/ 1062729 h 6865619"/>
              <a:gd name="connsiteX2" fmla="*/ 2636973 w 3961856"/>
              <a:gd name="connsiteY2" fmla="*/ 3537 h 6865619"/>
              <a:gd name="connsiteX3" fmla="*/ 3961856 w 3961856"/>
              <a:gd name="connsiteY3" fmla="*/ 0 h 6865619"/>
              <a:gd name="connsiteX4" fmla="*/ 1846762 w 3961856"/>
              <a:gd name="connsiteY4" fmla="*/ 6856480 h 6865619"/>
              <a:gd name="connsiteX5" fmla="*/ 550274 w 3961856"/>
              <a:gd name="connsiteY5" fmla="*/ 6865619 h 6865619"/>
              <a:gd name="connsiteX0" fmla="*/ 616949 w 4028531"/>
              <a:gd name="connsiteY0" fmla="*/ 6865619 h 6865619"/>
              <a:gd name="connsiteX1" fmla="*/ 0 w 4028531"/>
              <a:gd name="connsiteY1" fmla="*/ 955236 h 6865619"/>
              <a:gd name="connsiteX2" fmla="*/ 2703648 w 4028531"/>
              <a:gd name="connsiteY2" fmla="*/ 3537 h 6865619"/>
              <a:gd name="connsiteX3" fmla="*/ 4028531 w 4028531"/>
              <a:gd name="connsiteY3" fmla="*/ 0 h 6865619"/>
              <a:gd name="connsiteX4" fmla="*/ 1913437 w 4028531"/>
              <a:gd name="connsiteY4" fmla="*/ 6856480 h 6865619"/>
              <a:gd name="connsiteX5" fmla="*/ 616949 w 4028531"/>
              <a:gd name="connsiteY5" fmla="*/ 6865619 h 686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531" h="6865619">
                <a:moveTo>
                  <a:pt x="616949" y="6865619"/>
                </a:moveTo>
                <a:lnTo>
                  <a:pt x="0" y="955236"/>
                </a:lnTo>
                <a:lnTo>
                  <a:pt x="2703648" y="3537"/>
                </a:lnTo>
                <a:lnTo>
                  <a:pt x="4028531" y="0"/>
                </a:lnTo>
                <a:lnTo>
                  <a:pt x="1913437" y="6856480"/>
                </a:lnTo>
                <a:lnTo>
                  <a:pt x="616949" y="6865619"/>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Vapaamuotoinen: Muoto 11">
            <a:extLst>
              <a:ext uri="{FF2B5EF4-FFF2-40B4-BE49-F238E27FC236}">
                <a16:creationId xmlns:a16="http://schemas.microsoft.com/office/drawing/2014/main" id="{451C1F37-4CC1-4448-B32A-A93A992D8028}"/>
              </a:ext>
            </a:extLst>
          </p:cNvPr>
          <p:cNvSpPr/>
          <p:nvPr userDrawn="1"/>
        </p:nvSpPr>
        <p:spPr>
          <a:xfrm>
            <a:off x="646611" y="5122545"/>
            <a:ext cx="3051493" cy="1735773"/>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 name="connsiteX0" fmla="*/ 0 w 3046730"/>
              <a:gd name="connsiteY0" fmla="*/ 1744980 h 1744980"/>
              <a:gd name="connsiteX1" fmla="*/ 3046730 w 3046730"/>
              <a:gd name="connsiteY1" fmla="*/ 0 h 1744980"/>
              <a:gd name="connsiteX2" fmla="*/ 2503170 w 3046730"/>
              <a:gd name="connsiteY2" fmla="*/ 1740535 h 1744980"/>
              <a:gd name="connsiteX3" fmla="*/ 0 w 3046730"/>
              <a:gd name="connsiteY3" fmla="*/ 1744980 h 1744980"/>
              <a:gd name="connsiteX0" fmla="*/ 0 w 3046730"/>
              <a:gd name="connsiteY0" fmla="*/ 1744980 h 1744980"/>
              <a:gd name="connsiteX1" fmla="*/ 3046730 w 3046730"/>
              <a:gd name="connsiteY1" fmla="*/ 0 h 1744980"/>
              <a:gd name="connsiteX2" fmla="*/ 2355532 w 3046730"/>
              <a:gd name="connsiteY2" fmla="*/ 1740535 h 1744980"/>
              <a:gd name="connsiteX3" fmla="*/ 0 w 3046730"/>
              <a:gd name="connsiteY3" fmla="*/ 1744980 h 1744980"/>
              <a:gd name="connsiteX0" fmla="*/ 0 w 3051493"/>
              <a:gd name="connsiteY0" fmla="*/ 1740217 h 1740217"/>
              <a:gd name="connsiteX1" fmla="*/ 3051493 w 3051493"/>
              <a:gd name="connsiteY1" fmla="*/ 0 h 1740217"/>
              <a:gd name="connsiteX2" fmla="*/ 2355532 w 3051493"/>
              <a:gd name="connsiteY2" fmla="*/ 1735772 h 1740217"/>
              <a:gd name="connsiteX3" fmla="*/ 0 w 3051493"/>
              <a:gd name="connsiteY3" fmla="*/ 1740217 h 1740217"/>
              <a:gd name="connsiteX0" fmla="*/ 0 w 3051493"/>
              <a:gd name="connsiteY0" fmla="*/ 1740217 h 1740217"/>
              <a:gd name="connsiteX1" fmla="*/ 3051493 w 3051493"/>
              <a:gd name="connsiteY1" fmla="*/ 0 h 1740217"/>
              <a:gd name="connsiteX2" fmla="*/ 2222182 w 3051493"/>
              <a:gd name="connsiteY2" fmla="*/ 1652429 h 1740217"/>
              <a:gd name="connsiteX3" fmla="*/ 0 w 3051493"/>
              <a:gd name="connsiteY3" fmla="*/ 1740217 h 1740217"/>
              <a:gd name="connsiteX0" fmla="*/ 0 w 3051493"/>
              <a:gd name="connsiteY0" fmla="*/ 1740217 h 1740535"/>
              <a:gd name="connsiteX1" fmla="*/ 3051493 w 3051493"/>
              <a:gd name="connsiteY1" fmla="*/ 0 h 1740535"/>
              <a:gd name="connsiteX2" fmla="*/ 2355532 w 3051493"/>
              <a:gd name="connsiteY2" fmla="*/ 1740535 h 1740535"/>
              <a:gd name="connsiteX3" fmla="*/ 0 w 3051493"/>
              <a:gd name="connsiteY3" fmla="*/ 1740217 h 1740535"/>
              <a:gd name="connsiteX0" fmla="*/ 0 w 3051493"/>
              <a:gd name="connsiteY0" fmla="*/ 1735455 h 1735773"/>
              <a:gd name="connsiteX1" fmla="*/ 3051493 w 3051493"/>
              <a:gd name="connsiteY1" fmla="*/ 0 h 1735773"/>
              <a:gd name="connsiteX2" fmla="*/ 2355532 w 3051493"/>
              <a:gd name="connsiteY2" fmla="*/ 1735773 h 1735773"/>
              <a:gd name="connsiteX3" fmla="*/ 0 w 3051493"/>
              <a:gd name="connsiteY3" fmla="*/ 1735455 h 1735773"/>
            </a:gdLst>
            <a:ahLst/>
            <a:cxnLst>
              <a:cxn ang="0">
                <a:pos x="connsiteX0" y="connsiteY0"/>
              </a:cxn>
              <a:cxn ang="0">
                <a:pos x="connsiteX1" y="connsiteY1"/>
              </a:cxn>
              <a:cxn ang="0">
                <a:pos x="connsiteX2" y="connsiteY2"/>
              </a:cxn>
              <a:cxn ang="0">
                <a:pos x="connsiteX3" y="connsiteY3"/>
              </a:cxn>
            </a:cxnLst>
            <a:rect l="l" t="t" r="r" b="b"/>
            <a:pathLst>
              <a:path w="3051493" h="1735773">
                <a:moveTo>
                  <a:pt x="0" y="1735455"/>
                </a:moveTo>
                <a:lnTo>
                  <a:pt x="3051493" y="0"/>
                </a:lnTo>
                <a:lnTo>
                  <a:pt x="2355532" y="1735773"/>
                </a:lnTo>
                <a:lnTo>
                  <a:pt x="0" y="1735455"/>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188154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 + kuvio">
    <p:spTree>
      <p:nvGrpSpPr>
        <p:cNvPr id="1" name=""/>
        <p:cNvGrpSpPr/>
        <p:nvPr/>
      </p:nvGrpSpPr>
      <p:grpSpPr>
        <a:xfrm>
          <a:off x="0" y="0"/>
          <a:ext cx="0" cy="0"/>
          <a:chOff x="0" y="0"/>
          <a:chExt cx="0" cy="0"/>
        </a:xfrm>
      </p:grpSpPr>
      <p:sp>
        <p:nvSpPr>
          <p:cNvPr id="9" name="Title 1"/>
          <p:cNvSpPr>
            <a:spLocks noGrp="1"/>
          </p:cNvSpPr>
          <p:nvPr>
            <p:ph type="ctrTitle"/>
          </p:nvPr>
        </p:nvSpPr>
        <p:spPr>
          <a:xfrm>
            <a:off x="721785" y="381000"/>
            <a:ext cx="10729383"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1785" y="1685676"/>
            <a:ext cx="10729383" cy="4250891"/>
          </a:xfrm>
          <a:prstGeom prst="rect">
            <a:avLst/>
          </a:prstGeom>
        </p:spPr>
        <p:txBody>
          <a:bodyPr vert="horz" lIns="0" tIns="0" rIns="0" bIns="0"/>
          <a:lstStyle>
            <a:lvl1pPr marL="0" indent="0">
              <a:buNone/>
              <a:defRPr sz="2100" b="1">
                <a:latin typeface="+mj-lt"/>
              </a:defRPr>
            </a:lvl1pPr>
            <a:lvl2pPr marL="296863" indent="-271463">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601663" indent="-296863">
              <a:buFont typeface="Arial" panose="020B0604020202020204" pitchFamily="34" charset="0"/>
              <a:buChar char="‒"/>
              <a:defRPr sz="1600" i="1">
                <a:latin typeface="Arial" panose="020B0604020202020204" pitchFamily="34" charset="0"/>
                <a:cs typeface="Arial" panose="020B0604020202020204" pitchFamily="34" charset="0"/>
              </a:defRPr>
            </a:lvl3pPr>
            <a:lvl4pPr marL="900113" indent="-29845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227138" indent="-320675">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ate Placeholder 7"/>
          <p:cNvSpPr>
            <a:spLocks noGrp="1"/>
          </p:cNvSpPr>
          <p:nvPr>
            <p:ph type="dt" sz="half" idx="15"/>
          </p:nvPr>
        </p:nvSpPr>
        <p:spPr>
          <a:xfrm>
            <a:off x="6587067" y="6298084"/>
            <a:ext cx="4826000" cy="185738"/>
          </a:xfrm>
        </p:spPr>
        <p:txBody>
          <a:bodyPr/>
          <a:lstStyle>
            <a:lvl1pPr>
              <a:defRPr/>
            </a:lvl1pPr>
          </a:lstStyle>
          <a:p>
            <a:pPr>
              <a:defRPr/>
            </a:pPr>
            <a:fld id="{894D85A3-5928-4FA8-B074-1A44C471BF7F}" type="datetime1">
              <a:rPr lang="fi-FI" smtClean="0"/>
              <a:t>7.5.2021</a:t>
            </a:fld>
            <a:endParaRPr lang="fi-FI"/>
          </a:p>
        </p:txBody>
      </p:sp>
      <p:sp>
        <p:nvSpPr>
          <p:cNvPr id="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cxnSp>
        <p:nvCxnSpPr>
          <p:cNvPr id="10" name="Straight Connector 9"/>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Kuva 12">
            <a:extLst>
              <a:ext uri="{FF2B5EF4-FFF2-40B4-BE49-F238E27FC236}">
                <a16:creationId xmlns:a16="http://schemas.microsoft.com/office/drawing/2014/main" id="{79031326-596C-4623-8157-C4FBFE282875}"/>
              </a:ext>
            </a:extLst>
          </p:cNvPr>
          <p:cNvPicPr>
            <a:picLocks noChangeAspect="1"/>
          </p:cNvPicPr>
          <p:nvPr userDrawn="1"/>
        </p:nvPicPr>
        <p:blipFill>
          <a:blip r:embed="rId2"/>
          <a:stretch>
            <a:fillRect/>
          </a:stretch>
        </p:blipFill>
        <p:spPr>
          <a:xfrm>
            <a:off x="471434" y="6045445"/>
            <a:ext cx="1783907" cy="809680"/>
          </a:xfrm>
          <a:prstGeom prst="rect">
            <a:avLst/>
          </a:prstGeom>
        </p:spPr>
      </p:pic>
      <p:sp>
        <p:nvSpPr>
          <p:cNvPr id="12" name="Vapaamuotoinen: Muoto 11">
            <a:extLst>
              <a:ext uri="{FF2B5EF4-FFF2-40B4-BE49-F238E27FC236}">
                <a16:creationId xmlns:a16="http://schemas.microsoft.com/office/drawing/2014/main" id="{51D41A45-43E6-457A-B149-72ED8CECB2A7}"/>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26132C77-0126-449E-B529-19A28D325637}"/>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11119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0002" y="1685676"/>
            <a:ext cx="5317439"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Content Placeholder 10"/>
          <p:cNvSpPr>
            <a:spLocks noGrp="1"/>
          </p:cNvSpPr>
          <p:nvPr>
            <p:ph sz="quarter" idx="18"/>
          </p:nvPr>
        </p:nvSpPr>
        <p:spPr>
          <a:xfrm>
            <a:off x="6183362" y="1685676"/>
            <a:ext cx="5229705"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cxnSp>
        <p:nvCxnSpPr>
          <p:cNvPr id="16" name="Straight Connector 15"/>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6587067" y="6298084"/>
            <a:ext cx="4826000" cy="185738"/>
          </a:xfrm>
        </p:spPr>
        <p:txBody>
          <a:bodyPr/>
          <a:lstStyle>
            <a:lvl1pPr>
              <a:defRPr/>
            </a:lvl1pPr>
          </a:lstStyle>
          <a:p>
            <a:pPr>
              <a:defRPr/>
            </a:pPr>
            <a:fld id="{BACC866E-17CE-4BA3-AC10-2F2207232F9F}" type="datetime1">
              <a:rPr lang="fi-FI" smtClean="0"/>
              <a:t>7.5.2021</a:t>
            </a:fld>
            <a:endParaRPr lang="fi-FI"/>
          </a:p>
        </p:txBody>
      </p:sp>
      <p:sp>
        <p:nvSpPr>
          <p:cNvPr id="1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9" name="Kuva 8">
            <a:extLst>
              <a:ext uri="{FF2B5EF4-FFF2-40B4-BE49-F238E27FC236}">
                <a16:creationId xmlns:a16="http://schemas.microsoft.com/office/drawing/2014/main" id="{AEA15439-EFFF-4FD1-85B6-3148D8BC0B93}"/>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2897151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 - tekstipalsta + kuva">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0002" y="1685676"/>
            <a:ext cx="5317439"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Content Placeholder 10"/>
          <p:cNvSpPr>
            <a:spLocks noGrp="1"/>
          </p:cNvSpPr>
          <p:nvPr>
            <p:ph sz="quarter" idx="18"/>
          </p:nvPr>
        </p:nvSpPr>
        <p:spPr>
          <a:xfrm>
            <a:off x="6183362" y="1685676"/>
            <a:ext cx="5229705"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endParaRPr lang="fi-FI" dirty="0"/>
          </a:p>
        </p:txBody>
      </p:sp>
      <p:cxnSp>
        <p:nvCxnSpPr>
          <p:cNvPr id="16" name="Straight Connector 15"/>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6587067" y="6298084"/>
            <a:ext cx="4826000" cy="185738"/>
          </a:xfrm>
        </p:spPr>
        <p:txBody>
          <a:bodyPr/>
          <a:lstStyle>
            <a:lvl1pPr>
              <a:defRPr/>
            </a:lvl1pPr>
          </a:lstStyle>
          <a:p>
            <a:pPr>
              <a:defRPr/>
            </a:pPr>
            <a:fld id="{BACC866E-17CE-4BA3-AC10-2F2207232F9F}" type="datetime1">
              <a:rPr lang="fi-FI" smtClean="0"/>
              <a:t>7.5.2021</a:t>
            </a:fld>
            <a:endParaRPr lang="fi-FI"/>
          </a:p>
        </p:txBody>
      </p:sp>
      <p:sp>
        <p:nvSpPr>
          <p:cNvPr id="1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9" name="Kuva 8">
            <a:extLst>
              <a:ext uri="{FF2B5EF4-FFF2-40B4-BE49-F238E27FC236}">
                <a16:creationId xmlns:a16="http://schemas.microsoft.com/office/drawing/2014/main" id="{AEA15439-EFFF-4FD1-85B6-3148D8BC0B93}"/>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4266501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sältö - tekstipalsta + kuva + kuvio">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0002" y="1685676"/>
            <a:ext cx="5317439"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Content Placeholder 10"/>
          <p:cNvSpPr>
            <a:spLocks noGrp="1"/>
          </p:cNvSpPr>
          <p:nvPr>
            <p:ph sz="quarter" idx="18"/>
          </p:nvPr>
        </p:nvSpPr>
        <p:spPr>
          <a:xfrm>
            <a:off x="6183362" y="1685676"/>
            <a:ext cx="5229705" cy="3831557"/>
          </a:xfrm>
          <a:prstGeom prst="rect">
            <a:avLst/>
          </a:prstGeom>
        </p:spPr>
        <p:txBody>
          <a:bodyPr vert="horz" lIns="0" tIns="0" rIns="0" bIns="0"/>
          <a:lstStyle>
            <a:lvl1pPr marL="0" indent="0">
              <a:buNone/>
              <a:defRPr sz="2100" b="1">
                <a:latin typeface="+mj-lt"/>
              </a:defRPr>
            </a:lvl1pPr>
            <a:lvl2pPr marL="237600" indent="-212400">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460800" indent="-230400">
              <a:buFont typeface="Arial" panose="020B0604020202020204" pitchFamily="34" charset="0"/>
              <a:buChar char="‒"/>
              <a:defRPr sz="1600" i="1">
                <a:latin typeface="Arial" panose="020B0604020202020204" pitchFamily="34" charset="0"/>
                <a:cs typeface="Arial" panose="020B0604020202020204" pitchFamily="34" charset="0"/>
              </a:defRPr>
            </a:lvl3pPr>
            <a:lvl4pPr marL="792000" indent="-19440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087200" indent="-228600">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endParaRPr lang="fi-FI" dirty="0"/>
          </a:p>
        </p:txBody>
      </p:sp>
      <p:cxnSp>
        <p:nvCxnSpPr>
          <p:cNvPr id="16" name="Straight Connector 15"/>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6587067" y="6298084"/>
            <a:ext cx="4826000" cy="185738"/>
          </a:xfrm>
        </p:spPr>
        <p:txBody>
          <a:bodyPr/>
          <a:lstStyle>
            <a:lvl1pPr>
              <a:defRPr/>
            </a:lvl1pPr>
          </a:lstStyle>
          <a:p>
            <a:pPr>
              <a:defRPr/>
            </a:pPr>
            <a:fld id="{BACC866E-17CE-4BA3-AC10-2F2207232F9F}" type="datetime1">
              <a:rPr lang="fi-FI" smtClean="0"/>
              <a:t>7.5.2021</a:t>
            </a:fld>
            <a:endParaRPr lang="fi-FI"/>
          </a:p>
        </p:txBody>
      </p:sp>
      <p:sp>
        <p:nvSpPr>
          <p:cNvPr id="1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9" name="Kuva 8">
            <a:extLst>
              <a:ext uri="{FF2B5EF4-FFF2-40B4-BE49-F238E27FC236}">
                <a16:creationId xmlns:a16="http://schemas.microsoft.com/office/drawing/2014/main" id="{AEA15439-EFFF-4FD1-85B6-3148D8BC0B93}"/>
              </a:ext>
            </a:extLst>
          </p:cNvPr>
          <p:cNvPicPr>
            <a:picLocks noChangeAspect="1"/>
          </p:cNvPicPr>
          <p:nvPr userDrawn="1"/>
        </p:nvPicPr>
        <p:blipFill>
          <a:blip r:embed="rId2"/>
          <a:stretch>
            <a:fillRect/>
          </a:stretch>
        </p:blipFill>
        <p:spPr>
          <a:xfrm>
            <a:off x="471434" y="6045445"/>
            <a:ext cx="1783907" cy="809680"/>
          </a:xfrm>
          <a:prstGeom prst="rect">
            <a:avLst/>
          </a:prstGeom>
        </p:spPr>
      </p:pic>
      <p:sp>
        <p:nvSpPr>
          <p:cNvPr id="13" name="Vapaamuotoinen: Muoto 12">
            <a:extLst>
              <a:ext uri="{FF2B5EF4-FFF2-40B4-BE49-F238E27FC236}">
                <a16:creationId xmlns:a16="http://schemas.microsoft.com/office/drawing/2014/main" id="{5C44CB59-1B4F-4084-940B-6183553AF038}"/>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5CBC45A6-3B94-43D3-981F-049DEF451E7F}"/>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646791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10731165"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cxnSp>
        <p:nvCxnSpPr>
          <p:cNvPr id="12" name="Straight Connector 11"/>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6587067" y="6298084"/>
            <a:ext cx="4826000" cy="185738"/>
          </a:xfrm>
        </p:spPr>
        <p:txBody>
          <a:bodyPr/>
          <a:lstStyle>
            <a:lvl1pPr>
              <a:defRPr/>
            </a:lvl1pPr>
          </a:lstStyle>
          <a:p>
            <a:pPr>
              <a:defRPr/>
            </a:pPr>
            <a:fld id="{8A195C47-C6ED-4B94-86A5-1E33528D2E24}" type="datetime1">
              <a:rPr lang="fi-FI" smtClean="0"/>
              <a:t>7.5.2021</a:t>
            </a:fld>
            <a:endParaRPr lang="fi-FI"/>
          </a:p>
        </p:txBody>
      </p:sp>
      <p:sp>
        <p:nvSpPr>
          <p:cNvPr id="16"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7" name="Kuva 6">
            <a:extLst>
              <a:ext uri="{FF2B5EF4-FFF2-40B4-BE49-F238E27FC236}">
                <a16:creationId xmlns:a16="http://schemas.microsoft.com/office/drawing/2014/main" id="{0A38C556-5FC8-4681-B9DB-468D99BCAC52}"/>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1737901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tsikko + kuvio">
    <p:spTree>
      <p:nvGrpSpPr>
        <p:cNvPr id="1" name=""/>
        <p:cNvGrpSpPr/>
        <p:nvPr/>
      </p:nvGrpSpPr>
      <p:grpSpPr>
        <a:xfrm>
          <a:off x="0" y="0"/>
          <a:ext cx="0" cy="0"/>
          <a:chOff x="0" y="0"/>
          <a:chExt cx="0" cy="0"/>
        </a:xfrm>
      </p:grpSpPr>
      <p:sp>
        <p:nvSpPr>
          <p:cNvPr id="10" name="Title 1"/>
          <p:cNvSpPr>
            <a:spLocks noGrp="1"/>
          </p:cNvSpPr>
          <p:nvPr>
            <p:ph type="ctrTitle"/>
          </p:nvPr>
        </p:nvSpPr>
        <p:spPr>
          <a:xfrm>
            <a:off x="720003" y="381000"/>
            <a:ext cx="6722197"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cxnSp>
        <p:nvCxnSpPr>
          <p:cNvPr id="12" name="Straight Connector 11"/>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6587067" y="6298084"/>
            <a:ext cx="4826000" cy="185738"/>
          </a:xfrm>
        </p:spPr>
        <p:txBody>
          <a:bodyPr/>
          <a:lstStyle>
            <a:lvl1pPr>
              <a:defRPr/>
            </a:lvl1pPr>
          </a:lstStyle>
          <a:p>
            <a:pPr>
              <a:defRPr/>
            </a:pPr>
            <a:fld id="{8A195C47-C6ED-4B94-86A5-1E33528D2E24}" type="datetime1">
              <a:rPr lang="fi-FI" smtClean="0"/>
              <a:t>7.5.2021</a:t>
            </a:fld>
            <a:endParaRPr lang="fi-FI"/>
          </a:p>
        </p:txBody>
      </p:sp>
      <p:sp>
        <p:nvSpPr>
          <p:cNvPr id="16"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7" name="Kuva 6">
            <a:extLst>
              <a:ext uri="{FF2B5EF4-FFF2-40B4-BE49-F238E27FC236}">
                <a16:creationId xmlns:a16="http://schemas.microsoft.com/office/drawing/2014/main" id="{0A38C556-5FC8-4681-B9DB-468D99BCAC52}"/>
              </a:ext>
            </a:extLst>
          </p:cNvPr>
          <p:cNvPicPr>
            <a:picLocks noChangeAspect="1"/>
          </p:cNvPicPr>
          <p:nvPr userDrawn="1"/>
        </p:nvPicPr>
        <p:blipFill>
          <a:blip r:embed="rId2"/>
          <a:stretch>
            <a:fillRect/>
          </a:stretch>
        </p:blipFill>
        <p:spPr>
          <a:xfrm>
            <a:off x="471434" y="6045445"/>
            <a:ext cx="1783907" cy="809680"/>
          </a:xfrm>
          <a:prstGeom prst="rect">
            <a:avLst/>
          </a:prstGeom>
        </p:spPr>
      </p:pic>
      <p:sp>
        <p:nvSpPr>
          <p:cNvPr id="8" name="Vapaamuotoinen: Muoto 7">
            <a:extLst>
              <a:ext uri="{FF2B5EF4-FFF2-40B4-BE49-F238E27FC236}">
                <a16:creationId xmlns:a16="http://schemas.microsoft.com/office/drawing/2014/main" id="{62C63C96-A267-47D3-B41B-9AD7D61B314A}"/>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9" name="Vapaamuotoinen: Muoto 8">
            <a:extLst>
              <a:ext uri="{FF2B5EF4-FFF2-40B4-BE49-F238E27FC236}">
                <a16:creationId xmlns:a16="http://schemas.microsoft.com/office/drawing/2014/main" id="{D2E8CE73-9BF6-4360-90C2-466273E512D7}"/>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18441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6587067" y="6298084"/>
            <a:ext cx="4826000" cy="185738"/>
          </a:xfrm>
        </p:spPr>
        <p:txBody>
          <a:bodyPr/>
          <a:lstStyle>
            <a:lvl1pPr>
              <a:defRPr/>
            </a:lvl1pPr>
          </a:lstStyle>
          <a:p>
            <a:pPr>
              <a:defRPr/>
            </a:pPr>
            <a:fld id="{8619F22D-1183-408D-8AA6-A22F3114EC0B}" type="datetime1">
              <a:rPr lang="fi-FI" smtClean="0"/>
              <a:t>7.5.2021</a:t>
            </a:fld>
            <a:endParaRPr lang="fi-FI"/>
          </a:p>
        </p:txBody>
      </p:sp>
      <p:sp>
        <p:nvSpPr>
          <p:cNvPr id="14"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pic>
        <p:nvPicPr>
          <p:cNvPr id="6" name="Kuva 5">
            <a:extLst>
              <a:ext uri="{FF2B5EF4-FFF2-40B4-BE49-F238E27FC236}">
                <a16:creationId xmlns:a16="http://schemas.microsoft.com/office/drawing/2014/main" id="{3074A1D7-D388-4E58-973D-F47BBAC8245F}"/>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30314990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100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Kuvallinen kansi sinisellä tekstillä">
    <p:bg>
      <p:bgPr>
        <a:solidFill>
          <a:schemeClr val="bg1"/>
        </a:solidFill>
        <a:effectLst/>
      </p:bgPr>
    </p:bg>
    <p:spTree>
      <p:nvGrpSpPr>
        <p:cNvPr id="1" name=""/>
        <p:cNvGrpSpPr/>
        <p:nvPr/>
      </p:nvGrpSpPr>
      <p:grpSpPr>
        <a:xfrm>
          <a:off x="0" y="0"/>
          <a:ext cx="0" cy="0"/>
          <a:chOff x="0" y="0"/>
          <a:chExt cx="0" cy="0"/>
        </a:xfrm>
      </p:grpSpPr>
      <p:sp>
        <p:nvSpPr>
          <p:cNvPr id="7" name="Vapaamuotoinen: Muoto 6">
            <a:extLst>
              <a:ext uri="{FF2B5EF4-FFF2-40B4-BE49-F238E27FC236}">
                <a16:creationId xmlns:a16="http://schemas.microsoft.com/office/drawing/2014/main" id="{A8624717-6579-4108-8822-5868869BFBE2}"/>
              </a:ext>
            </a:extLst>
          </p:cNvPr>
          <p:cNvSpPr/>
          <p:nvPr userDrawn="1"/>
        </p:nvSpPr>
        <p:spPr>
          <a:xfrm>
            <a:off x="0" y="2699656"/>
            <a:ext cx="12199620" cy="4165963"/>
          </a:xfrm>
          <a:custGeom>
            <a:avLst/>
            <a:gdLst>
              <a:gd name="connsiteX0" fmla="*/ 0 w 12199620"/>
              <a:gd name="connsiteY0" fmla="*/ 1028700 h 5273040"/>
              <a:gd name="connsiteX1" fmla="*/ 3794760 w 12199620"/>
              <a:gd name="connsiteY1" fmla="*/ 0 h 5273040"/>
              <a:gd name="connsiteX2" fmla="*/ 12199620 w 12199620"/>
              <a:gd name="connsiteY2" fmla="*/ 0 h 5273040"/>
              <a:gd name="connsiteX3" fmla="*/ 12192000 w 12199620"/>
              <a:gd name="connsiteY3" fmla="*/ 5257800 h 5273040"/>
              <a:gd name="connsiteX4" fmla="*/ 0 w 12199620"/>
              <a:gd name="connsiteY4" fmla="*/ 5273040 h 5273040"/>
              <a:gd name="connsiteX5" fmla="*/ 0 w 12199620"/>
              <a:gd name="connsiteY5" fmla="*/ 1028700 h 527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620" h="5273040">
                <a:moveTo>
                  <a:pt x="0" y="1028700"/>
                </a:moveTo>
                <a:lnTo>
                  <a:pt x="3794760" y="0"/>
                </a:lnTo>
                <a:lnTo>
                  <a:pt x="12199620" y="0"/>
                </a:lnTo>
                <a:lnTo>
                  <a:pt x="12192000" y="5257800"/>
                </a:lnTo>
                <a:lnTo>
                  <a:pt x="0" y="5273040"/>
                </a:lnTo>
                <a:lnTo>
                  <a:pt x="0" y="102870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5107577" y="405332"/>
            <a:ext cx="6768133" cy="2123266"/>
          </a:xfrm>
          <a:prstGeom prst="rect">
            <a:avLst/>
          </a:prstGeom>
        </p:spPr>
        <p:txBody>
          <a:bodyPr lIns="0" tIns="0" rIns="0" bIns="0" anchor="b">
            <a:noAutofit/>
          </a:bodyPr>
          <a:lstStyle>
            <a:lvl1pPr algn="l">
              <a:lnSpc>
                <a:spcPct val="80000"/>
              </a:lnSpc>
              <a:defRPr sz="6600" b="1" spc="-150">
                <a:solidFill>
                  <a:schemeClr val="accent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6" name="Subtitle 2"/>
          <p:cNvSpPr>
            <a:spLocks noGrp="1"/>
          </p:cNvSpPr>
          <p:nvPr userDrawn="1">
            <p:ph type="subTitle" idx="1"/>
          </p:nvPr>
        </p:nvSpPr>
        <p:spPr>
          <a:xfrm>
            <a:off x="5107576" y="6061166"/>
            <a:ext cx="6768133" cy="731311"/>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US" dirty="0"/>
          </a:p>
        </p:txBody>
      </p:sp>
      <p:pic>
        <p:nvPicPr>
          <p:cNvPr id="13" name="Kuva 12">
            <a:extLst>
              <a:ext uri="{FF2B5EF4-FFF2-40B4-BE49-F238E27FC236}">
                <a16:creationId xmlns:a16="http://schemas.microsoft.com/office/drawing/2014/main" id="{9E59EEDD-EC4E-4BE9-B0CF-307A8AF9BAE2}"/>
              </a:ext>
            </a:extLst>
          </p:cNvPr>
          <p:cNvPicPr>
            <a:picLocks noChangeAspect="1"/>
          </p:cNvPicPr>
          <p:nvPr userDrawn="1"/>
        </p:nvPicPr>
        <p:blipFill>
          <a:blip r:embed="rId2"/>
          <a:stretch>
            <a:fillRect/>
          </a:stretch>
        </p:blipFill>
        <p:spPr>
          <a:xfrm>
            <a:off x="-2" y="-11056"/>
            <a:ext cx="3883843" cy="1762799"/>
          </a:xfrm>
          <a:prstGeom prst="rect">
            <a:avLst/>
          </a:prstGeom>
        </p:spPr>
      </p:pic>
      <p:sp>
        <p:nvSpPr>
          <p:cNvPr id="10" name="Vapaamuotoinen: Muoto 9">
            <a:extLst>
              <a:ext uri="{FF2B5EF4-FFF2-40B4-BE49-F238E27FC236}">
                <a16:creationId xmlns:a16="http://schemas.microsoft.com/office/drawing/2014/main" id="{3902340E-5017-42B8-BD74-15ACF0A672AD}"/>
              </a:ext>
            </a:extLst>
          </p:cNvPr>
          <p:cNvSpPr/>
          <p:nvPr userDrawn="1"/>
        </p:nvSpPr>
        <p:spPr>
          <a:xfrm>
            <a:off x="1087752" y="2698392"/>
            <a:ext cx="4028531" cy="4165530"/>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 name="connsiteX0" fmla="*/ 2181497 w 5625737"/>
              <a:gd name="connsiteY0" fmla="*/ 6896100 h 6896100"/>
              <a:gd name="connsiteX1" fmla="*/ 0 w 5625737"/>
              <a:gd name="connsiteY1" fmla="*/ 4830192 h 6896100"/>
              <a:gd name="connsiteX2" fmla="*/ 482237 w 5625737"/>
              <a:gd name="connsiteY2" fmla="*/ 0 h 6896100"/>
              <a:gd name="connsiteX3" fmla="*/ 5625737 w 5625737"/>
              <a:gd name="connsiteY3" fmla="*/ 30480 h 6896100"/>
              <a:gd name="connsiteX4" fmla="*/ 3484517 w 5625737"/>
              <a:gd name="connsiteY4" fmla="*/ 6895465 h 6896100"/>
              <a:gd name="connsiteX5" fmla="*/ 2181497 w 5625737"/>
              <a:gd name="connsiteY5" fmla="*/ 6896100 h 6896100"/>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3934218 w 6075438"/>
              <a:gd name="connsiteY4" fmla="*/ 6895465 h 7168259"/>
              <a:gd name="connsiteX5" fmla="*/ 44753 w 6075438"/>
              <a:gd name="connsiteY5" fmla="*/ 7168259 h 7168259"/>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1341241 w 6075438"/>
              <a:gd name="connsiteY4" fmla="*/ 7159120 h 7168259"/>
              <a:gd name="connsiteX5" fmla="*/ 44753 w 6075438"/>
              <a:gd name="connsiteY5" fmla="*/ 7168259 h 7168259"/>
              <a:gd name="connsiteX0" fmla="*/ 497478 w 6528163"/>
              <a:gd name="connsiteY0" fmla="*/ 7137779 h 7137779"/>
              <a:gd name="connsiteX1" fmla="*/ 902426 w 6528163"/>
              <a:gd name="connsiteY1" fmla="*/ 4799712 h 7137779"/>
              <a:gd name="connsiteX2" fmla="*/ 0 w 6528163"/>
              <a:gd name="connsiteY2" fmla="*/ 1194232 h 7137779"/>
              <a:gd name="connsiteX3" fmla="*/ 6528163 w 6528163"/>
              <a:gd name="connsiteY3" fmla="*/ 0 h 7137779"/>
              <a:gd name="connsiteX4" fmla="*/ 1793966 w 6528163"/>
              <a:gd name="connsiteY4" fmla="*/ 7128640 h 7137779"/>
              <a:gd name="connsiteX5" fmla="*/ 497478 w 6528163"/>
              <a:gd name="connsiteY5" fmla="*/ 7137779 h 7137779"/>
              <a:gd name="connsiteX0" fmla="*/ 44754 w 6075439"/>
              <a:gd name="connsiteY0" fmla="*/ 7137779 h 7137779"/>
              <a:gd name="connsiteX1" fmla="*/ 449702 w 6075439"/>
              <a:gd name="connsiteY1" fmla="*/ 4799712 h 7137779"/>
              <a:gd name="connsiteX2" fmla="*/ 2166378 w 6075439"/>
              <a:gd name="connsiteY2" fmla="*/ 275697 h 7137779"/>
              <a:gd name="connsiteX3" fmla="*/ 6075439 w 6075439"/>
              <a:gd name="connsiteY3" fmla="*/ 0 h 7137779"/>
              <a:gd name="connsiteX4" fmla="*/ 1341242 w 6075439"/>
              <a:gd name="connsiteY4" fmla="*/ 7128640 h 7137779"/>
              <a:gd name="connsiteX5" fmla="*/ 44754 w 6075439"/>
              <a:gd name="connsiteY5" fmla="*/ 7137779 h 7137779"/>
              <a:gd name="connsiteX0" fmla="*/ 607424 w 6638109"/>
              <a:gd name="connsiteY0" fmla="*/ 7137779 h 7137779"/>
              <a:gd name="connsiteX1" fmla="*/ 0 w 6638109"/>
              <a:gd name="connsiteY1" fmla="*/ 1219127 h 7137779"/>
              <a:gd name="connsiteX2" fmla="*/ 2729048 w 6638109"/>
              <a:gd name="connsiteY2" fmla="*/ 275697 h 7137779"/>
              <a:gd name="connsiteX3" fmla="*/ 6638109 w 6638109"/>
              <a:gd name="connsiteY3" fmla="*/ 0 h 7137779"/>
              <a:gd name="connsiteX4" fmla="*/ 1903912 w 6638109"/>
              <a:gd name="connsiteY4" fmla="*/ 7128640 h 7137779"/>
              <a:gd name="connsiteX5" fmla="*/ 607424 w 6638109"/>
              <a:gd name="connsiteY5" fmla="*/ 7137779 h 7137779"/>
              <a:gd name="connsiteX0" fmla="*/ 607424 w 3862251"/>
              <a:gd name="connsiteY0" fmla="*/ 6862082 h 6862082"/>
              <a:gd name="connsiteX1" fmla="*/ 0 w 3862251"/>
              <a:gd name="connsiteY1" fmla="*/ 943430 h 6862082"/>
              <a:gd name="connsiteX2" fmla="*/ 2729048 w 3862251"/>
              <a:gd name="connsiteY2" fmla="*/ 0 h 6862082"/>
              <a:gd name="connsiteX3" fmla="*/ 3862251 w 3862251"/>
              <a:gd name="connsiteY3" fmla="*/ 523770 h 6862082"/>
              <a:gd name="connsiteX4" fmla="*/ 1903912 w 3862251"/>
              <a:gd name="connsiteY4" fmla="*/ 6852943 h 6862082"/>
              <a:gd name="connsiteX5" fmla="*/ 607424 w 3862251"/>
              <a:gd name="connsiteY5" fmla="*/ 6862082 h 6862082"/>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694123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550274 w 3961856"/>
              <a:gd name="connsiteY0" fmla="*/ 6865619 h 6865619"/>
              <a:gd name="connsiteX1" fmla="*/ 0 w 3961856"/>
              <a:gd name="connsiteY1" fmla="*/ 1062729 h 6865619"/>
              <a:gd name="connsiteX2" fmla="*/ 2636973 w 3961856"/>
              <a:gd name="connsiteY2" fmla="*/ 3537 h 6865619"/>
              <a:gd name="connsiteX3" fmla="*/ 3961856 w 3961856"/>
              <a:gd name="connsiteY3" fmla="*/ 0 h 6865619"/>
              <a:gd name="connsiteX4" fmla="*/ 1846762 w 3961856"/>
              <a:gd name="connsiteY4" fmla="*/ 6856480 h 6865619"/>
              <a:gd name="connsiteX5" fmla="*/ 550274 w 3961856"/>
              <a:gd name="connsiteY5" fmla="*/ 6865619 h 6865619"/>
              <a:gd name="connsiteX0" fmla="*/ 616949 w 4028531"/>
              <a:gd name="connsiteY0" fmla="*/ 6865619 h 6865619"/>
              <a:gd name="connsiteX1" fmla="*/ 0 w 4028531"/>
              <a:gd name="connsiteY1" fmla="*/ 955236 h 6865619"/>
              <a:gd name="connsiteX2" fmla="*/ 2703648 w 4028531"/>
              <a:gd name="connsiteY2" fmla="*/ 3537 h 6865619"/>
              <a:gd name="connsiteX3" fmla="*/ 4028531 w 4028531"/>
              <a:gd name="connsiteY3" fmla="*/ 0 h 6865619"/>
              <a:gd name="connsiteX4" fmla="*/ 1913437 w 4028531"/>
              <a:gd name="connsiteY4" fmla="*/ 6856480 h 6865619"/>
              <a:gd name="connsiteX5" fmla="*/ 616949 w 4028531"/>
              <a:gd name="connsiteY5" fmla="*/ 6865619 h 686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531" h="6865619">
                <a:moveTo>
                  <a:pt x="616949" y="6865619"/>
                </a:moveTo>
                <a:lnTo>
                  <a:pt x="0" y="955236"/>
                </a:lnTo>
                <a:lnTo>
                  <a:pt x="2703648" y="3537"/>
                </a:lnTo>
                <a:lnTo>
                  <a:pt x="4028531" y="0"/>
                </a:lnTo>
                <a:lnTo>
                  <a:pt x="1913437" y="6856480"/>
                </a:lnTo>
                <a:lnTo>
                  <a:pt x="616949" y="6865619"/>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2" name="Vapaamuotoinen: Muoto 11">
            <a:extLst>
              <a:ext uri="{FF2B5EF4-FFF2-40B4-BE49-F238E27FC236}">
                <a16:creationId xmlns:a16="http://schemas.microsoft.com/office/drawing/2014/main" id="{451C1F37-4CC1-4448-B32A-A93A992D8028}"/>
              </a:ext>
            </a:extLst>
          </p:cNvPr>
          <p:cNvSpPr/>
          <p:nvPr userDrawn="1"/>
        </p:nvSpPr>
        <p:spPr>
          <a:xfrm>
            <a:off x="646611" y="5486971"/>
            <a:ext cx="3051493" cy="1371347"/>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 name="connsiteX0" fmla="*/ 0 w 3046730"/>
              <a:gd name="connsiteY0" fmla="*/ 1744980 h 1744980"/>
              <a:gd name="connsiteX1" fmla="*/ 3046730 w 3046730"/>
              <a:gd name="connsiteY1" fmla="*/ 0 h 1744980"/>
              <a:gd name="connsiteX2" fmla="*/ 2503170 w 3046730"/>
              <a:gd name="connsiteY2" fmla="*/ 1740535 h 1744980"/>
              <a:gd name="connsiteX3" fmla="*/ 0 w 3046730"/>
              <a:gd name="connsiteY3" fmla="*/ 1744980 h 1744980"/>
              <a:gd name="connsiteX0" fmla="*/ 0 w 3046730"/>
              <a:gd name="connsiteY0" fmla="*/ 1744980 h 1744980"/>
              <a:gd name="connsiteX1" fmla="*/ 3046730 w 3046730"/>
              <a:gd name="connsiteY1" fmla="*/ 0 h 1744980"/>
              <a:gd name="connsiteX2" fmla="*/ 2355532 w 3046730"/>
              <a:gd name="connsiteY2" fmla="*/ 1740535 h 1744980"/>
              <a:gd name="connsiteX3" fmla="*/ 0 w 3046730"/>
              <a:gd name="connsiteY3" fmla="*/ 1744980 h 1744980"/>
              <a:gd name="connsiteX0" fmla="*/ 0 w 3051493"/>
              <a:gd name="connsiteY0" fmla="*/ 1740217 h 1740217"/>
              <a:gd name="connsiteX1" fmla="*/ 3051493 w 3051493"/>
              <a:gd name="connsiteY1" fmla="*/ 0 h 1740217"/>
              <a:gd name="connsiteX2" fmla="*/ 2355532 w 3051493"/>
              <a:gd name="connsiteY2" fmla="*/ 1735772 h 1740217"/>
              <a:gd name="connsiteX3" fmla="*/ 0 w 3051493"/>
              <a:gd name="connsiteY3" fmla="*/ 1740217 h 1740217"/>
              <a:gd name="connsiteX0" fmla="*/ 0 w 3051493"/>
              <a:gd name="connsiteY0" fmla="*/ 1740217 h 1740217"/>
              <a:gd name="connsiteX1" fmla="*/ 3051493 w 3051493"/>
              <a:gd name="connsiteY1" fmla="*/ 0 h 1740217"/>
              <a:gd name="connsiteX2" fmla="*/ 2222182 w 3051493"/>
              <a:gd name="connsiteY2" fmla="*/ 1652429 h 1740217"/>
              <a:gd name="connsiteX3" fmla="*/ 0 w 3051493"/>
              <a:gd name="connsiteY3" fmla="*/ 1740217 h 1740217"/>
              <a:gd name="connsiteX0" fmla="*/ 0 w 3051493"/>
              <a:gd name="connsiteY0" fmla="*/ 1740217 h 1740535"/>
              <a:gd name="connsiteX1" fmla="*/ 3051493 w 3051493"/>
              <a:gd name="connsiteY1" fmla="*/ 0 h 1740535"/>
              <a:gd name="connsiteX2" fmla="*/ 2355532 w 3051493"/>
              <a:gd name="connsiteY2" fmla="*/ 1740535 h 1740535"/>
              <a:gd name="connsiteX3" fmla="*/ 0 w 3051493"/>
              <a:gd name="connsiteY3" fmla="*/ 1740217 h 1740535"/>
              <a:gd name="connsiteX0" fmla="*/ 0 w 3051493"/>
              <a:gd name="connsiteY0" fmla="*/ 1735455 h 1735773"/>
              <a:gd name="connsiteX1" fmla="*/ 3051493 w 3051493"/>
              <a:gd name="connsiteY1" fmla="*/ 0 h 1735773"/>
              <a:gd name="connsiteX2" fmla="*/ 2355532 w 3051493"/>
              <a:gd name="connsiteY2" fmla="*/ 1735773 h 1735773"/>
              <a:gd name="connsiteX3" fmla="*/ 0 w 3051493"/>
              <a:gd name="connsiteY3" fmla="*/ 1735455 h 1735773"/>
            </a:gdLst>
            <a:ahLst/>
            <a:cxnLst>
              <a:cxn ang="0">
                <a:pos x="connsiteX0" y="connsiteY0"/>
              </a:cxn>
              <a:cxn ang="0">
                <a:pos x="connsiteX1" y="connsiteY1"/>
              </a:cxn>
              <a:cxn ang="0">
                <a:pos x="connsiteX2" y="connsiteY2"/>
              </a:cxn>
              <a:cxn ang="0">
                <a:pos x="connsiteX3" y="connsiteY3"/>
              </a:cxn>
            </a:cxnLst>
            <a:rect l="l" t="t" r="r" b="b"/>
            <a:pathLst>
              <a:path w="3051493" h="1735773">
                <a:moveTo>
                  <a:pt x="0" y="1735455"/>
                </a:moveTo>
                <a:lnTo>
                  <a:pt x="3051493" y="0"/>
                </a:lnTo>
                <a:lnTo>
                  <a:pt x="2355532" y="1735773"/>
                </a:lnTo>
                <a:lnTo>
                  <a:pt x="0" y="1735455"/>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290410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inen kansi">
    <p:bg>
      <p:bgPr>
        <a:solidFill>
          <a:srgbClr val="378DC4"/>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4914900" y="2945332"/>
            <a:ext cx="6536267"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3" name="Vapaamuotoinen: Muoto 12">
            <a:extLst>
              <a:ext uri="{FF2B5EF4-FFF2-40B4-BE49-F238E27FC236}">
                <a16:creationId xmlns:a16="http://schemas.microsoft.com/office/drawing/2014/main" id="{8D08D294-216F-442D-97F7-E95BB942B012}"/>
              </a:ext>
            </a:extLst>
          </p:cNvPr>
          <p:cNvSpPr/>
          <p:nvPr userDrawn="1"/>
        </p:nvSpPr>
        <p:spPr>
          <a:xfrm>
            <a:off x="0" y="-38100"/>
            <a:ext cx="5143500" cy="6896100"/>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3500" h="6896100">
                <a:moveTo>
                  <a:pt x="1699260" y="6896100"/>
                </a:moveTo>
                <a:lnTo>
                  <a:pt x="0" y="0"/>
                </a:lnTo>
                <a:lnTo>
                  <a:pt x="5143500" y="30480"/>
                </a:lnTo>
                <a:lnTo>
                  <a:pt x="3002280" y="6895465"/>
                </a:lnTo>
                <a:lnTo>
                  <a:pt x="1699260" y="6896100"/>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7BC346B6-D59F-4922-88E5-422A8B3E4AA0}"/>
              </a:ext>
            </a:extLst>
          </p:cNvPr>
          <p:cNvSpPr/>
          <p:nvPr userDrawn="1"/>
        </p:nvSpPr>
        <p:spPr>
          <a:xfrm>
            <a:off x="499110" y="4507864"/>
            <a:ext cx="3237230" cy="2354580"/>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Lst>
            <a:ahLst/>
            <a:cxnLst>
              <a:cxn ang="0">
                <a:pos x="connsiteX0" y="connsiteY0"/>
              </a:cxn>
              <a:cxn ang="0">
                <a:pos x="connsiteX1" y="connsiteY1"/>
              </a:cxn>
              <a:cxn ang="0">
                <a:pos x="connsiteX2" y="connsiteY2"/>
              </a:cxn>
              <a:cxn ang="0">
                <a:pos x="connsiteX3" y="connsiteY3"/>
              </a:cxn>
            </a:cxnLst>
            <a:rect l="l" t="t" r="r" b="b"/>
            <a:pathLst>
              <a:path w="3237230" h="2354580">
                <a:moveTo>
                  <a:pt x="0" y="2354580"/>
                </a:moveTo>
                <a:lnTo>
                  <a:pt x="3237230" y="0"/>
                </a:lnTo>
                <a:lnTo>
                  <a:pt x="2503170" y="2350135"/>
                </a:lnTo>
                <a:lnTo>
                  <a:pt x="0" y="2354580"/>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6" name="Subtitle 2"/>
          <p:cNvSpPr>
            <a:spLocks noGrp="1"/>
          </p:cNvSpPr>
          <p:nvPr userDrawn="1">
            <p:ph type="subTitle" idx="1"/>
          </p:nvPr>
        </p:nvSpPr>
        <p:spPr>
          <a:xfrm>
            <a:off x="4914899" y="5283200"/>
            <a:ext cx="6536267" cy="577398"/>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US" dirty="0"/>
          </a:p>
        </p:txBody>
      </p:sp>
      <p:pic>
        <p:nvPicPr>
          <p:cNvPr id="10" name="Kuva 9">
            <a:extLst>
              <a:ext uri="{FF2B5EF4-FFF2-40B4-BE49-F238E27FC236}">
                <a16:creationId xmlns:a16="http://schemas.microsoft.com/office/drawing/2014/main" id="{28DD16B1-C813-4162-9E56-887B1E2D6219}"/>
              </a:ext>
            </a:extLst>
          </p:cNvPr>
          <p:cNvPicPr>
            <a:picLocks noChangeAspect="1"/>
          </p:cNvPicPr>
          <p:nvPr userDrawn="1"/>
        </p:nvPicPr>
        <p:blipFill>
          <a:blip r:embed="rId2"/>
          <a:stretch>
            <a:fillRect/>
          </a:stretch>
        </p:blipFill>
        <p:spPr>
          <a:xfrm>
            <a:off x="0" y="-12700"/>
            <a:ext cx="3883841" cy="1762798"/>
          </a:xfrm>
          <a:prstGeom prst="rect">
            <a:avLst/>
          </a:prstGeom>
        </p:spPr>
      </p:pic>
    </p:spTree>
    <p:extLst>
      <p:ext uri="{BB962C8B-B14F-4D97-AF65-F5344CB8AC3E}">
        <p14:creationId xmlns:p14="http://schemas.microsoft.com/office/powerpoint/2010/main" val="354243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inen kansi kuvalla">
    <p:bg>
      <p:bgPr>
        <a:solidFill>
          <a:schemeClr val="bg1"/>
        </a:solidFill>
        <a:effectLst/>
      </p:bgPr>
    </p:bg>
    <p:spTree>
      <p:nvGrpSpPr>
        <p:cNvPr id="1" name=""/>
        <p:cNvGrpSpPr/>
        <p:nvPr/>
      </p:nvGrpSpPr>
      <p:grpSpPr>
        <a:xfrm>
          <a:off x="0" y="0"/>
          <a:ext cx="0" cy="0"/>
          <a:chOff x="0" y="0"/>
          <a:chExt cx="0" cy="0"/>
        </a:xfrm>
      </p:grpSpPr>
      <p:sp>
        <p:nvSpPr>
          <p:cNvPr id="4" name="Vapaamuotoinen: Muoto 3">
            <a:extLst>
              <a:ext uri="{FF2B5EF4-FFF2-40B4-BE49-F238E27FC236}">
                <a16:creationId xmlns:a16="http://schemas.microsoft.com/office/drawing/2014/main" id="{A9BAFD28-F1A4-4B74-A669-43891398B979}"/>
              </a:ext>
            </a:extLst>
          </p:cNvPr>
          <p:cNvSpPr/>
          <p:nvPr userDrawn="1"/>
        </p:nvSpPr>
        <p:spPr>
          <a:xfrm>
            <a:off x="0" y="-7620"/>
            <a:ext cx="5113020" cy="6865620"/>
          </a:xfrm>
          <a:custGeom>
            <a:avLst/>
            <a:gdLst>
              <a:gd name="connsiteX0" fmla="*/ 5113020 w 5113020"/>
              <a:gd name="connsiteY0" fmla="*/ 0 h 6880860"/>
              <a:gd name="connsiteX1" fmla="*/ 2979420 w 5113020"/>
              <a:gd name="connsiteY1" fmla="*/ 6880860 h 6880860"/>
              <a:gd name="connsiteX2" fmla="*/ 0 w 5113020"/>
              <a:gd name="connsiteY2" fmla="*/ 6865620 h 6880860"/>
              <a:gd name="connsiteX3" fmla="*/ 0 w 5113020"/>
              <a:gd name="connsiteY3" fmla="*/ 0 h 6880860"/>
              <a:gd name="connsiteX4" fmla="*/ 5113020 w 5113020"/>
              <a:gd name="connsiteY4" fmla="*/ 0 h 6880860"/>
              <a:gd name="connsiteX0" fmla="*/ 5113020 w 5113020"/>
              <a:gd name="connsiteY0" fmla="*/ 0 h 6865620"/>
              <a:gd name="connsiteX1" fmla="*/ 2998470 w 5113020"/>
              <a:gd name="connsiteY1" fmla="*/ 6864985 h 6865620"/>
              <a:gd name="connsiteX2" fmla="*/ 0 w 5113020"/>
              <a:gd name="connsiteY2" fmla="*/ 6865620 h 6865620"/>
              <a:gd name="connsiteX3" fmla="*/ 0 w 5113020"/>
              <a:gd name="connsiteY3" fmla="*/ 0 h 6865620"/>
              <a:gd name="connsiteX4" fmla="*/ 5113020 w 5113020"/>
              <a:gd name="connsiteY4" fmla="*/ 0 h 6865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13020" h="6865620">
                <a:moveTo>
                  <a:pt x="5113020" y="0"/>
                </a:moveTo>
                <a:lnTo>
                  <a:pt x="2998470" y="6864985"/>
                </a:lnTo>
                <a:lnTo>
                  <a:pt x="0" y="6865620"/>
                </a:lnTo>
                <a:lnTo>
                  <a:pt x="0" y="0"/>
                </a:lnTo>
                <a:lnTo>
                  <a:pt x="5113020" y="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4914900" y="4245332"/>
            <a:ext cx="6536267"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3" name="Vapaamuotoinen: Muoto 12">
            <a:extLst>
              <a:ext uri="{FF2B5EF4-FFF2-40B4-BE49-F238E27FC236}">
                <a16:creationId xmlns:a16="http://schemas.microsoft.com/office/drawing/2014/main" id="{D120851B-61D6-4A60-9BF0-66474664A6B6}"/>
              </a:ext>
            </a:extLst>
          </p:cNvPr>
          <p:cNvSpPr/>
          <p:nvPr userDrawn="1"/>
        </p:nvSpPr>
        <p:spPr>
          <a:xfrm>
            <a:off x="0" y="-38100"/>
            <a:ext cx="5143500" cy="6896100"/>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43500" h="6896100">
                <a:moveTo>
                  <a:pt x="1699260" y="6896100"/>
                </a:moveTo>
                <a:lnTo>
                  <a:pt x="0" y="0"/>
                </a:lnTo>
                <a:lnTo>
                  <a:pt x="5143500" y="30480"/>
                </a:lnTo>
                <a:lnTo>
                  <a:pt x="3002280" y="6895465"/>
                </a:lnTo>
                <a:lnTo>
                  <a:pt x="1699260" y="6896100"/>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14" name="Vapaamuotoinen: Muoto 13">
            <a:extLst>
              <a:ext uri="{FF2B5EF4-FFF2-40B4-BE49-F238E27FC236}">
                <a16:creationId xmlns:a16="http://schemas.microsoft.com/office/drawing/2014/main" id="{06E93023-C6AC-41E1-8879-6661246D8B0B}"/>
              </a:ext>
            </a:extLst>
          </p:cNvPr>
          <p:cNvSpPr/>
          <p:nvPr userDrawn="1"/>
        </p:nvSpPr>
        <p:spPr>
          <a:xfrm>
            <a:off x="499110" y="4507864"/>
            <a:ext cx="3237230" cy="2354580"/>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Lst>
            <a:ahLst/>
            <a:cxnLst>
              <a:cxn ang="0">
                <a:pos x="connsiteX0" y="connsiteY0"/>
              </a:cxn>
              <a:cxn ang="0">
                <a:pos x="connsiteX1" y="connsiteY1"/>
              </a:cxn>
              <a:cxn ang="0">
                <a:pos x="connsiteX2" y="connsiteY2"/>
              </a:cxn>
              <a:cxn ang="0">
                <a:pos x="connsiteX3" y="connsiteY3"/>
              </a:cxn>
            </a:cxnLst>
            <a:rect l="l" t="t" r="r" b="b"/>
            <a:pathLst>
              <a:path w="3237230" h="2354580">
                <a:moveTo>
                  <a:pt x="0" y="2354580"/>
                </a:moveTo>
                <a:lnTo>
                  <a:pt x="3237230" y="0"/>
                </a:lnTo>
                <a:lnTo>
                  <a:pt x="2503170" y="2350135"/>
                </a:lnTo>
                <a:lnTo>
                  <a:pt x="0" y="2354580"/>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pic>
        <p:nvPicPr>
          <p:cNvPr id="10" name="Kuva 9">
            <a:extLst>
              <a:ext uri="{FF2B5EF4-FFF2-40B4-BE49-F238E27FC236}">
                <a16:creationId xmlns:a16="http://schemas.microsoft.com/office/drawing/2014/main" id="{28DD16B1-C813-4162-9E56-887B1E2D6219}"/>
              </a:ext>
            </a:extLst>
          </p:cNvPr>
          <p:cNvPicPr>
            <a:picLocks noChangeAspect="1"/>
          </p:cNvPicPr>
          <p:nvPr userDrawn="1"/>
        </p:nvPicPr>
        <p:blipFill>
          <a:blip r:embed="rId2"/>
          <a:stretch>
            <a:fillRect/>
          </a:stretch>
        </p:blipFill>
        <p:spPr>
          <a:xfrm>
            <a:off x="0" y="-12700"/>
            <a:ext cx="3883841" cy="1762798"/>
          </a:xfrm>
          <a:prstGeom prst="rect">
            <a:avLst/>
          </a:prstGeom>
        </p:spPr>
      </p:pic>
    </p:spTree>
    <p:extLst>
      <p:ext uri="{BB962C8B-B14F-4D97-AF65-F5344CB8AC3E}">
        <p14:creationId xmlns:p14="http://schemas.microsoft.com/office/powerpoint/2010/main" val="227076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kansi valkoisella yläosalla">
    <p:bg>
      <p:bgPr>
        <a:solidFill>
          <a:schemeClr val="bg1"/>
        </a:solidFill>
        <a:effectLst/>
      </p:bgPr>
    </p:bg>
    <p:spTree>
      <p:nvGrpSpPr>
        <p:cNvPr id="1" name=""/>
        <p:cNvGrpSpPr/>
        <p:nvPr/>
      </p:nvGrpSpPr>
      <p:grpSpPr>
        <a:xfrm>
          <a:off x="0" y="0"/>
          <a:ext cx="0" cy="0"/>
          <a:chOff x="0" y="0"/>
          <a:chExt cx="0" cy="0"/>
        </a:xfrm>
      </p:grpSpPr>
      <p:sp>
        <p:nvSpPr>
          <p:cNvPr id="6" name="Vapaamuotoinen: Muoto 5">
            <a:extLst>
              <a:ext uri="{FF2B5EF4-FFF2-40B4-BE49-F238E27FC236}">
                <a16:creationId xmlns:a16="http://schemas.microsoft.com/office/drawing/2014/main" id="{029CD026-7F47-4F87-91D1-C3689AB46A9A}"/>
              </a:ext>
            </a:extLst>
          </p:cNvPr>
          <p:cNvSpPr/>
          <p:nvPr userDrawn="1"/>
        </p:nvSpPr>
        <p:spPr>
          <a:xfrm>
            <a:off x="0" y="1592580"/>
            <a:ext cx="12199620" cy="5273040"/>
          </a:xfrm>
          <a:custGeom>
            <a:avLst/>
            <a:gdLst>
              <a:gd name="connsiteX0" fmla="*/ 0 w 12199620"/>
              <a:gd name="connsiteY0" fmla="*/ 1028700 h 5273040"/>
              <a:gd name="connsiteX1" fmla="*/ 3794760 w 12199620"/>
              <a:gd name="connsiteY1" fmla="*/ 0 h 5273040"/>
              <a:gd name="connsiteX2" fmla="*/ 12199620 w 12199620"/>
              <a:gd name="connsiteY2" fmla="*/ 0 h 5273040"/>
              <a:gd name="connsiteX3" fmla="*/ 12192000 w 12199620"/>
              <a:gd name="connsiteY3" fmla="*/ 5257800 h 5273040"/>
              <a:gd name="connsiteX4" fmla="*/ 0 w 12199620"/>
              <a:gd name="connsiteY4" fmla="*/ 5273040 h 5273040"/>
              <a:gd name="connsiteX5" fmla="*/ 0 w 12199620"/>
              <a:gd name="connsiteY5" fmla="*/ 1028700 h 527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9620" h="5273040">
                <a:moveTo>
                  <a:pt x="0" y="1028700"/>
                </a:moveTo>
                <a:lnTo>
                  <a:pt x="3794760" y="0"/>
                </a:lnTo>
                <a:lnTo>
                  <a:pt x="12199620" y="0"/>
                </a:lnTo>
                <a:lnTo>
                  <a:pt x="12192000" y="5257800"/>
                </a:lnTo>
                <a:lnTo>
                  <a:pt x="0" y="5273040"/>
                </a:lnTo>
                <a:lnTo>
                  <a:pt x="0" y="1028700"/>
                </a:lnTo>
                <a:close/>
              </a:path>
            </a:pathLst>
          </a:custGeom>
          <a:solidFill>
            <a:srgbClr val="378DC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7" name="Vapaamuotoinen: Muoto 6">
            <a:extLst>
              <a:ext uri="{FF2B5EF4-FFF2-40B4-BE49-F238E27FC236}">
                <a16:creationId xmlns:a16="http://schemas.microsoft.com/office/drawing/2014/main" id="{E64FDC42-703A-4571-A80D-821190DDF7E1}"/>
              </a:ext>
            </a:extLst>
          </p:cNvPr>
          <p:cNvSpPr/>
          <p:nvPr userDrawn="1"/>
        </p:nvSpPr>
        <p:spPr>
          <a:xfrm>
            <a:off x="1087752" y="1591430"/>
            <a:ext cx="4028531" cy="5272492"/>
          </a:xfrm>
          <a:custGeom>
            <a:avLst/>
            <a:gdLst>
              <a:gd name="connsiteX0" fmla="*/ 1699260 w 5143500"/>
              <a:gd name="connsiteY0" fmla="*/ 6896100 h 6911340"/>
              <a:gd name="connsiteX1" fmla="*/ 0 w 5143500"/>
              <a:gd name="connsiteY1" fmla="*/ 0 h 6911340"/>
              <a:gd name="connsiteX2" fmla="*/ 5143500 w 5143500"/>
              <a:gd name="connsiteY2" fmla="*/ 30480 h 6911340"/>
              <a:gd name="connsiteX3" fmla="*/ 3002280 w 5143500"/>
              <a:gd name="connsiteY3" fmla="*/ 6911340 h 6911340"/>
              <a:gd name="connsiteX4" fmla="*/ 1699260 w 5143500"/>
              <a:gd name="connsiteY4" fmla="*/ 6896100 h 6911340"/>
              <a:gd name="connsiteX0" fmla="*/ 1699260 w 5143500"/>
              <a:gd name="connsiteY0" fmla="*/ 6896100 h 6896100"/>
              <a:gd name="connsiteX1" fmla="*/ 0 w 5143500"/>
              <a:gd name="connsiteY1" fmla="*/ 0 h 6896100"/>
              <a:gd name="connsiteX2" fmla="*/ 5143500 w 5143500"/>
              <a:gd name="connsiteY2" fmla="*/ 30480 h 6896100"/>
              <a:gd name="connsiteX3" fmla="*/ 3002280 w 5143500"/>
              <a:gd name="connsiteY3" fmla="*/ 6895465 h 6896100"/>
              <a:gd name="connsiteX4" fmla="*/ 1699260 w 5143500"/>
              <a:gd name="connsiteY4" fmla="*/ 6896100 h 6896100"/>
              <a:gd name="connsiteX0" fmla="*/ 2181497 w 5625737"/>
              <a:gd name="connsiteY0" fmla="*/ 6896100 h 6896100"/>
              <a:gd name="connsiteX1" fmla="*/ 0 w 5625737"/>
              <a:gd name="connsiteY1" fmla="*/ 4830192 h 6896100"/>
              <a:gd name="connsiteX2" fmla="*/ 482237 w 5625737"/>
              <a:gd name="connsiteY2" fmla="*/ 0 h 6896100"/>
              <a:gd name="connsiteX3" fmla="*/ 5625737 w 5625737"/>
              <a:gd name="connsiteY3" fmla="*/ 30480 h 6896100"/>
              <a:gd name="connsiteX4" fmla="*/ 3484517 w 5625737"/>
              <a:gd name="connsiteY4" fmla="*/ 6895465 h 6896100"/>
              <a:gd name="connsiteX5" fmla="*/ 2181497 w 5625737"/>
              <a:gd name="connsiteY5" fmla="*/ 6896100 h 6896100"/>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3934218 w 6075438"/>
              <a:gd name="connsiteY4" fmla="*/ 6895465 h 7168259"/>
              <a:gd name="connsiteX5" fmla="*/ 44753 w 6075438"/>
              <a:gd name="connsiteY5" fmla="*/ 7168259 h 7168259"/>
              <a:gd name="connsiteX0" fmla="*/ 44753 w 6075438"/>
              <a:gd name="connsiteY0" fmla="*/ 7168259 h 7168259"/>
              <a:gd name="connsiteX1" fmla="*/ 449701 w 6075438"/>
              <a:gd name="connsiteY1" fmla="*/ 4830192 h 7168259"/>
              <a:gd name="connsiteX2" fmla="*/ 931938 w 6075438"/>
              <a:gd name="connsiteY2" fmla="*/ 0 h 7168259"/>
              <a:gd name="connsiteX3" fmla="*/ 6075438 w 6075438"/>
              <a:gd name="connsiteY3" fmla="*/ 30480 h 7168259"/>
              <a:gd name="connsiteX4" fmla="*/ 1341241 w 6075438"/>
              <a:gd name="connsiteY4" fmla="*/ 7159120 h 7168259"/>
              <a:gd name="connsiteX5" fmla="*/ 44753 w 6075438"/>
              <a:gd name="connsiteY5" fmla="*/ 7168259 h 7168259"/>
              <a:gd name="connsiteX0" fmla="*/ 497478 w 6528163"/>
              <a:gd name="connsiteY0" fmla="*/ 7137779 h 7137779"/>
              <a:gd name="connsiteX1" fmla="*/ 902426 w 6528163"/>
              <a:gd name="connsiteY1" fmla="*/ 4799712 h 7137779"/>
              <a:gd name="connsiteX2" fmla="*/ 0 w 6528163"/>
              <a:gd name="connsiteY2" fmla="*/ 1194232 h 7137779"/>
              <a:gd name="connsiteX3" fmla="*/ 6528163 w 6528163"/>
              <a:gd name="connsiteY3" fmla="*/ 0 h 7137779"/>
              <a:gd name="connsiteX4" fmla="*/ 1793966 w 6528163"/>
              <a:gd name="connsiteY4" fmla="*/ 7128640 h 7137779"/>
              <a:gd name="connsiteX5" fmla="*/ 497478 w 6528163"/>
              <a:gd name="connsiteY5" fmla="*/ 7137779 h 7137779"/>
              <a:gd name="connsiteX0" fmla="*/ 44754 w 6075439"/>
              <a:gd name="connsiteY0" fmla="*/ 7137779 h 7137779"/>
              <a:gd name="connsiteX1" fmla="*/ 449702 w 6075439"/>
              <a:gd name="connsiteY1" fmla="*/ 4799712 h 7137779"/>
              <a:gd name="connsiteX2" fmla="*/ 2166378 w 6075439"/>
              <a:gd name="connsiteY2" fmla="*/ 275697 h 7137779"/>
              <a:gd name="connsiteX3" fmla="*/ 6075439 w 6075439"/>
              <a:gd name="connsiteY3" fmla="*/ 0 h 7137779"/>
              <a:gd name="connsiteX4" fmla="*/ 1341242 w 6075439"/>
              <a:gd name="connsiteY4" fmla="*/ 7128640 h 7137779"/>
              <a:gd name="connsiteX5" fmla="*/ 44754 w 6075439"/>
              <a:gd name="connsiteY5" fmla="*/ 7137779 h 7137779"/>
              <a:gd name="connsiteX0" fmla="*/ 607424 w 6638109"/>
              <a:gd name="connsiteY0" fmla="*/ 7137779 h 7137779"/>
              <a:gd name="connsiteX1" fmla="*/ 0 w 6638109"/>
              <a:gd name="connsiteY1" fmla="*/ 1219127 h 7137779"/>
              <a:gd name="connsiteX2" fmla="*/ 2729048 w 6638109"/>
              <a:gd name="connsiteY2" fmla="*/ 275697 h 7137779"/>
              <a:gd name="connsiteX3" fmla="*/ 6638109 w 6638109"/>
              <a:gd name="connsiteY3" fmla="*/ 0 h 7137779"/>
              <a:gd name="connsiteX4" fmla="*/ 1903912 w 6638109"/>
              <a:gd name="connsiteY4" fmla="*/ 7128640 h 7137779"/>
              <a:gd name="connsiteX5" fmla="*/ 607424 w 6638109"/>
              <a:gd name="connsiteY5" fmla="*/ 7137779 h 7137779"/>
              <a:gd name="connsiteX0" fmla="*/ 607424 w 3862251"/>
              <a:gd name="connsiteY0" fmla="*/ 6862082 h 6862082"/>
              <a:gd name="connsiteX1" fmla="*/ 0 w 3862251"/>
              <a:gd name="connsiteY1" fmla="*/ 943430 h 6862082"/>
              <a:gd name="connsiteX2" fmla="*/ 2729048 w 3862251"/>
              <a:gd name="connsiteY2" fmla="*/ 0 h 6862082"/>
              <a:gd name="connsiteX3" fmla="*/ 3862251 w 3862251"/>
              <a:gd name="connsiteY3" fmla="*/ 523770 h 6862082"/>
              <a:gd name="connsiteX4" fmla="*/ 1903912 w 3862251"/>
              <a:gd name="connsiteY4" fmla="*/ 6852943 h 6862082"/>
              <a:gd name="connsiteX5" fmla="*/ 607424 w 3862251"/>
              <a:gd name="connsiteY5" fmla="*/ 6862082 h 6862082"/>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729048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607424 w 4019006"/>
              <a:gd name="connsiteY0" fmla="*/ 6865619 h 6865619"/>
              <a:gd name="connsiteX1" fmla="*/ 0 w 4019006"/>
              <a:gd name="connsiteY1" fmla="*/ 946967 h 6865619"/>
              <a:gd name="connsiteX2" fmla="*/ 2694123 w 4019006"/>
              <a:gd name="connsiteY2" fmla="*/ 3537 h 6865619"/>
              <a:gd name="connsiteX3" fmla="*/ 4019006 w 4019006"/>
              <a:gd name="connsiteY3" fmla="*/ 0 h 6865619"/>
              <a:gd name="connsiteX4" fmla="*/ 1903912 w 4019006"/>
              <a:gd name="connsiteY4" fmla="*/ 6856480 h 6865619"/>
              <a:gd name="connsiteX5" fmla="*/ 607424 w 4019006"/>
              <a:gd name="connsiteY5" fmla="*/ 6865619 h 6865619"/>
              <a:gd name="connsiteX0" fmla="*/ 550274 w 3961856"/>
              <a:gd name="connsiteY0" fmla="*/ 6865619 h 6865619"/>
              <a:gd name="connsiteX1" fmla="*/ 0 w 3961856"/>
              <a:gd name="connsiteY1" fmla="*/ 1062729 h 6865619"/>
              <a:gd name="connsiteX2" fmla="*/ 2636973 w 3961856"/>
              <a:gd name="connsiteY2" fmla="*/ 3537 h 6865619"/>
              <a:gd name="connsiteX3" fmla="*/ 3961856 w 3961856"/>
              <a:gd name="connsiteY3" fmla="*/ 0 h 6865619"/>
              <a:gd name="connsiteX4" fmla="*/ 1846762 w 3961856"/>
              <a:gd name="connsiteY4" fmla="*/ 6856480 h 6865619"/>
              <a:gd name="connsiteX5" fmla="*/ 550274 w 3961856"/>
              <a:gd name="connsiteY5" fmla="*/ 6865619 h 6865619"/>
              <a:gd name="connsiteX0" fmla="*/ 616949 w 4028531"/>
              <a:gd name="connsiteY0" fmla="*/ 6865619 h 6865619"/>
              <a:gd name="connsiteX1" fmla="*/ 0 w 4028531"/>
              <a:gd name="connsiteY1" fmla="*/ 955236 h 6865619"/>
              <a:gd name="connsiteX2" fmla="*/ 2703648 w 4028531"/>
              <a:gd name="connsiteY2" fmla="*/ 3537 h 6865619"/>
              <a:gd name="connsiteX3" fmla="*/ 4028531 w 4028531"/>
              <a:gd name="connsiteY3" fmla="*/ 0 h 6865619"/>
              <a:gd name="connsiteX4" fmla="*/ 1913437 w 4028531"/>
              <a:gd name="connsiteY4" fmla="*/ 6856480 h 6865619"/>
              <a:gd name="connsiteX5" fmla="*/ 616949 w 4028531"/>
              <a:gd name="connsiteY5" fmla="*/ 6865619 h 6865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28531" h="6865619">
                <a:moveTo>
                  <a:pt x="616949" y="6865619"/>
                </a:moveTo>
                <a:lnTo>
                  <a:pt x="0" y="955236"/>
                </a:lnTo>
                <a:lnTo>
                  <a:pt x="2703648" y="3537"/>
                </a:lnTo>
                <a:lnTo>
                  <a:pt x="4028531" y="0"/>
                </a:lnTo>
                <a:lnTo>
                  <a:pt x="1913437" y="6856480"/>
                </a:lnTo>
                <a:lnTo>
                  <a:pt x="616949" y="6865619"/>
                </a:lnTo>
                <a:close/>
              </a:path>
            </a:pathLst>
          </a:custGeom>
          <a:gradFill flip="none" rotWithShape="1">
            <a:gsLst>
              <a:gs pos="0">
                <a:schemeClr val="tx2">
                  <a:lumMod val="40000"/>
                  <a:lumOff val="60000"/>
                </a:schemeClr>
              </a:gs>
              <a:gs pos="100000">
                <a:schemeClr val="accent1">
                  <a:lumMod val="60000"/>
                  <a:lumOff val="40000"/>
                </a:schemeClr>
              </a:gs>
            </a:gsLst>
            <a:lin ang="189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8" name="Vapaamuotoinen: Muoto 7">
            <a:extLst>
              <a:ext uri="{FF2B5EF4-FFF2-40B4-BE49-F238E27FC236}">
                <a16:creationId xmlns:a16="http://schemas.microsoft.com/office/drawing/2014/main" id="{41B4A677-B136-4726-BB6A-E265255E727D}"/>
              </a:ext>
            </a:extLst>
          </p:cNvPr>
          <p:cNvSpPr/>
          <p:nvPr userDrawn="1"/>
        </p:nvSpPr>
        <p:spPr>
          <a:xfrm>
            <a:off x="646611" y="5122545"/>
            <a:ext cx="3051493" cy="1735773"/>
          </a:xfrm>
          <a:custGeom>
            <a:avLst/>
            <a:gdLst>
              <a:gd name="connsiteX0" fmla="*/ 0 w 3230880"/>
              <a:gd name="connsiteY0" fmla="*/ 2354580 h 2354580"/>
              <a:gd name="connsiteX1" fmla="*/ 3230880 w 3230880"/>
              <a:gd name="connsiteY1" fmla="*/ 0 h 2354580"/>
              <a:gd name="connsiteX2" fmla="*/ 2484120 w 3230880"/>
              <a:gd name="connsiteY2" fmla="*/ 2346960 h 2354580"/>
              <a:gd name="connsiteX3" fmla="*/ 0 w 3230880"/>
              <a:gd name="connsiteY3" fmla="*/ 2354580 h 2354580"/>
              <a:gd name="connsiteX0" fmla="*/ 0 w 3249930"/>
              <a:gd name="connsiteY0" fmla="*/ 2351405 h 2351405"/>
              <a:gd name="connsiteX1" fmla="*/ 3249930 w 3249930"/>
              <a:gd name="connsiteY1" fmla="*/ 0 h 2351405"/>
              <a:gd name="connsiteX2" fmla="*/ 2503170 w 3249930"/>
              <a:gd name="connsiteY2" fmla="*/ 2346960 h 2351405"/>
              <a:gd name="connsiteX3" fmla="*/ 0 w 3249930"/>
              <a:gd name="connsiteY3" fmla="*/ 2351405 h 2351405"/>
              <a:gd name="connsiteX0" fmla="*/ 0 w 3237230"/>
              <a:gd name="connsiteY0" fmla="*/ 2354580 h 2354580"/>
              <a:gd name="connsiteX1" fmla="*/ 3237230 w 3237230"/>
              <a:gd name="connsiteY1" fmla="*/ 0 h 2354580"/>
              <a:gd name="connsiteX2" fmla="*/ 2503170 w 3237230"/>
              <a:gd name="connsiteY2" fmla="*/ 2350135 h 2354580"/>
              <a:gd name="connsiteX3" fmla="*/ 0 w 3237230"/>
              <a:gd name="connsiteY3" fmla="*/ 2354580 h 2354580"/>
              <a:gd name="connsiteX0" fmla="*/ 0 w 3046730"/>
              <a:gd name="connsiteY0" fmla="*/ 1744980 h 1744980"/>
              <a:gd name="connsiteX1" fmla="*/ 3046730 w 3046730"/>
              <a:gd name="connsiteY1" fmla="*/ 0 h 1744980"/>
              <a:gd name="connsiteX2" fmla="*/ 2503170 w 3046730"/>
              <a:gd name="connsiteY2" fmla="*/ 1740535 h 1744980"/>
              <a:gd name="connsiteX3" fmla="*/ 0 w 3046730"/>
              <a:gd name="connsiteY3" fmla="*/ 1744980 h 1744980"/>
              <a:gd name="connsiteX0" fmla="*/ 0 w 3046730"/>
              <a:gd name="connsiteY0" fmla="*/ 1744980 h 1744980"/>
              <a:gd name="connsiteX1" fmla="*/ 3046730 w 3046730"/>
              <a:gd name="connsiteY1" fmla="*/ 0 h 1744980"/>
              <a:gd name="connsiteX2" fmla="*/ 2355532 w 3046730"/>
              <a:gd name="connsiteY2" fmla="*/ 1740535 h 1744980"/>
              <a:gd name="connsiteX3" fmla="*/ 0 w 3046730"/>
              <a:gd name="connsiteY3" fmla="*/ 1744980 h 1744980"/>
              <a:gd name="connsiteX0" fmla="*/ 0 w 3051493"/>
              <a:gd name="connsiteY0" fmla="*/ 1740217 h 1740217"/>
              <a:gd name="connsiteX1" fmla="*/ 3051493 w 3051493"/>
              <a:gd name="connsiteY1" fmla="*/ 0 h 1740217"/>
              <a:gd name="connsiteX2" fmla="*/ 2355532 w 3051493"/>
              <a:gd name="connsiteY2" fmla="*/ 1735772 h 1740217"/>
              <a:gd name="connsiteX3" fmla="*/ 0 w 3051493"/>
              <a:gd name="connsiteY3" fmla="*/ 1740217 h 1740217"/>
              <a:gd name="connsiteX0" fmla="*/ 0 w 3051493"/>
              <a:gd name="connsiteY0" fmla="*/ 1740217 h 1740217"/>
              <a:gd name="connsiteX1" fmla="*/ 3051493 w 3051493"/>
              <a:gd name="connsiteY1" fmla="*/ 0 h 1740217"/>
              <a:gd name="connsiteX2" fmla="*/ 2222182 w 3051493"/>
              <a:gd name="connsiteY2" fmla="*/ 1652429 h 1740217"/>
              <a:gd name="connsiteX3" fmla="*/ 0 w 3051493"/>
              <a:gd name="connsiteY3" fmla="*/ 1740217 h 1740217"/>
              <a:gd name="connsiteX0" fmla="*/ 0 w 3051493"/>
              <a:gd name="connsiteY0" fmla="*/ 1740217 h 1740535"/>
              <a:gd name="connsiteX1" fmla="*/ 3051493 w 3051493"/>
              <a:gd name="connsiteY1" fmla="*/ 0 h 1740535"/>
              <a:gd name="connsiteX2" fmla="*/ 2355532 w 3051493"/>
              <a:gd name="connsiteY2" fmla="*/ 1740535 h 1740535"/>
              <a:gd name="connsiteX3" fmla="*/ 0 w 3051493"/>
              <a:gd name="connsiteY3" fmla="*/ 1740217 h 1740535"/>
              <a:gd name="connsiteX0" fmla="*/ 0 w 3051493"/>
              <a:gd name="connsiteY0" fmla="*/ 1735455 h 1735773"/>
              <a:gd name="connsiteX1" fmla="*/ 3051493 w 3051493"/>
              <a:gd name="connsiteY1" fmla="*/ 0 h 1735773"/>
              <a:gd name="connsiteX2" fmla="*/ 2355532 w 3051493"/>
              <a:gd name="connsiteY2" fmla="*/ 1735773 h 1735773"/>
              <a:gd name="connsiteX3" fmla="*/ 0 w 3051493"/>
              <a:gd name="connsiteY3" fmla="*/ 1735455 h 1735773"/>
            </a:gdLst>
            <a:ahLst/>
            <a:cxnLst>
              <a:cxn ang="0">
                <a:pos x="connsiteX0" y="connsiteY0"/>
              </a:cxn>
              <a:cxn ang="0">
                <a:pos x="connsiteX1" y="connsiteY1"/>
              </a:cxn>
              <a:cxn ang="0">
                <a:pos x="connsiteX2" y="connsiteY2"/>
              </a:cxn>
              <a:cxn ang="0">
                <a:pos x="connsiteX3" y="connsiteY3"/>
              </a:cxn>
            </a:cxnLst>
            <a:rect l="l" t="t" r="r" b="b"/>
            <a:pathLst>
              <a:path w="3051493" h="1735773">
                <a:moveTo>
                  <a:pt x="0" y="1735455"/>
                </a:moveTo>
                <a:lnTo>
                  <a:pt x="3051493" y="0"/>
                </a:lnTo>
                <a:lnTo>
                  <a:pt x="2355532" y="1735773"/>
                </a:lnTo>
                <a:lnTo>
                  <a:pt x="0" y="1735455"/>
                </a:lnTo>
                <a:close/>
              </a:path>
            </a:pathLst>
          </a:custGeom>
          <a:solidFill>
            <a:srgbClr val="1366AA">
              <a:alpha val="6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sp>
        <p:nvSpPr>
          <p:cNvPr id="4" name="Title 1"/>
          <p:cNvSpPr>
            <a:spLocks noGrp="1"/>
          </p:cNvSpPr>
          <p:nvPr>
            <p:ph type="ctrTitle"/>
          </p:nvPr>
        </p:nvSpPr>
        <p:spPr>
          <a:xfrm>
            <a:off x="5116282" y="446399"/>
            <a:ext cx="7083337" cy="1146181"/>
          </a:xfrm>
          <a:prstGeom prst="rect">
            <a:avLst/>
          </a:prstGeom>
        </p:spPr>
        <p:txBody>
          <a:bodyPr lIns="0" tIns="0" rIns="0" bIns="0" anchor="t">
            <a:noAutofit/>
          </a:bodyPr>
          <a:lstStyle>
            <a:lvl1pPr algn="l">
              <a:lnSpc>
                <a:spcPct val="80000"/>
              </a:lnSpc>
              <a:defRPr sz="4400" b="1" spc="-200">
                <a:solidFill>
                  <a:schemeClr val="accent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pic>
        <p:nvPicPr>
          <p:cNvPr id="9" name="Kuva 8">
            <a:extLst>
              <a:ext uri="{FF2B5EF4-FFF2-40B4-BE49-F238E27FC236}">
                <a16:creationId xmlns:a16="http://schemas.microsoft.com/office/drawing/2014/main" id="{45B6EE55-8538-4484-AA72-6F4F69FCF49C}"/>
              </a:ext>
            </a:extLst>
          </p:cNvPr>
          <p:cNvPicPr>
            <a:picLocks noChangeAspect="1"/>
          </p:cNvPicPr>
          <p:nvPr userDrawn="1"/>
        </p:nvPicPr>
        <p:blipFill>
          <a:blip r:embed="rId2"/>
          <a:stretch>
            <a:fillRect/>
          </a:stretch>
        </p:blipFill>
        <p:spPr>
          <a:xfrm>
            <a:off x="-2" y="-11056"/>
            <a:ext cx="3883843" cy="1762799"/>
          </a:xfrm>
          <a:prstGeom prst="rect">
            <a:avLst/>
          </a:prstGeom>
        </p:spPr>
      </p:pic>
    </p:spTree>
    <p:extLst>
      <p:ext uri="{BB962C8B-B14F-4D97-AF65-F5344CB8AC3E}">
        <p14:creationId xmlns:p14="http://schemas.microsoft.com/office/powerpoint/2010/main" val="279819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älikansi kuvalla - nosto">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B56BCA98-83EF-4A2E-A53E-8397E5D02014}"/>
              </a:ext>
            </a:extLst>
          </p:cNvPr>
          <p:cNvSpPr/>
          <p:nvPr userDrawn="1"/>
        </p:nvSpPr>
        <p:spPr>
          <a:xfrm>
            <a:off x="3812115" y="4498974"/>
            <a:ext cx="7859185" cy="1876425"/>
          </a:xfrm>
          <a:prstGeom prst="rect">
            <a:avLst/>
          </a:prstGeom>
          <a:solidFill>
            <a:schemeClr val="accent1">
              <a:alpha val="56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 name="Title 1"/>
          <p:cNvSpPr>
            <a:spLocks noGrp="1"/>
          </p:cNvSpPr>
          <p:nvPr>
            <p:ph type="ctrTitle"/>
          </p:nvPr>
        </p:nvSpPr>
        <p:spPr>
          <a:xfrm>
            <a:off x="6096001" y="4867516"/>
            <a:ext cx="5207000" cy="1393584"/>
          </a:xfrm>
          <a:prstGeom prst="rect">
            <a:avLst/>
          </a:prstGeom>
        </p:spPr>
        <p:txBody>
          <a:bodyPr lIns="0" tIns="0" rIns="0" bIns="0" anchor="t">
            <a:noAutofit/>
          </a:bodyPr>
          <a:lstStyle>
            <a:lvl1pPr algn="l">
              <a:lnSpc>
                <a:spcPct val="80000"/>
              </a:lnSpc>
              <a:defRPr sz="4400" b="1" spc="-2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pic>
        <p:nvPicPr>
          <p:cNvPr id="5" name="Kuva 4">
            <a:extLst>
              <a:ext uri="{FF2B5EF4-FFF2-40B4-BE49-F238E27FC236}">
                <a16:creationId xmlns:a16="http://schemas.microsoft.com/office/drawing/2014/main" id="{E12027B8-3ACC-4B99-A595-CEED283E7D87}"/>
              </a:ext>
            </a:extLst>
          </p:cNvPr>
          <p:cNvPicPr>
            <a:picLocks noChangeAspect="1"/>
          </p:cNvPicPr>
          <p:nvPr userDrawn="1"/>
        </p:nvPicPr>
        <p:blipFill>
          <a:blip r:embed="rId2"/>
          <a:stretch>
            <a:fillRect/>
          </a:stretch>
        </p:blipFill>
        <p:spPr>
          <a:xfrm>
            <a:off x="0" y="5095202"/>
            <a:ext cx="3883841" cy="1762798"/>
          </a:xfrm>
          <a:prstGeom prst="rect">
            <a:avLst/>
          </a:prstGeom>
        </p:spPr>
      </p:pic>
      <p:sp>
        <p:nvSpPr>
          <p:cNvPr id="7" name="Tekstiruutu 6">
            <a:extLst>
              <a:ext uri="{FF2B5EF4-FFF2-40B4-BE49-F238E27FC236}">
                <a16:creationId xmlns:a16="http://schemas.microsoft.com/office/drawing/2014/main" id="{6106C9CE-B35D-4F9D-B580-F52D76DD900E}"/>
              </a:ext>
            </a:extLst>
          </p:cNvPr>
          <p:cNvSpPr txBox="1"/>
          <p:nvPr userDrawn="1"/>
        </p:nvSpPr>
        <p:spPr>
          <a:xfrm>
            <a:off x="3812115" y="3728520"/>
            <a:ext cx="2162175" cy="5293757"/>
          </a:xfrm>
          <a:prstGeom prst="rect">
            <a:avLst/>
          </a:prstGeom>
          <a:noFill/>
        </p:spPr>
        <p:txBody>
          <a:bodyPr wrap="square" lIns="0" tIns="0" rIns="0" bIns="0" rtlCol="0">
            <a:spAutoFit/>
          </a:bodyPr>
          <a:lstStyle/>
          <a:p>
            <a:r>
              <a:rPr lang="fi-FI" sz="34400" b="1" dirty="0">
                <a:solidFill>
                  <a:schemeClr val="bg1"/>
                </a:solidFill>
              </a:rPr>
              <a:t>”</a:t>
            </a:r>
          </a:p>
        </p:txBody>
      </p:sp>
    </p:spTree>
    <p:extLst>
      <p:ext uri="{BB962C8B-B14F-4D97-AF65-F5344CB8AC3E}">
        <p14:creationId xmlns:p14="http://schemas.microsoft.com/office/powerpoint/2010/main" val="205665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älikansi kuvalla">
    <p:bg>
      <p:bgPr>
        <a:solidFill>
          <a:schemeClr val="tx1">
            <a:lumMod val="50000"/>
            <a:lumOff val="50000"/>
          </a:schemeClr>
        </a:solidFill>
        <a:effectLst/>
      </p:bgPr>
    </p:bg>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E12027B8-3ACC-4B99-A595-CEED283E7D87}"/>
              </a:ext>
            </a:extLst>
          </p:cNvPr>
          <p:cNvPicPr>
            <a:picLocks noChangeAspect="1"/>
          </p:cNvPicPr>
          <p:nvPr userDrawn="1"/>
        </p:nvPicPr>
        <p:blipFill>
          <a:blip r:embed="rId2"/>
          <a:stretch>
            <a:fillRect/>
          </a:stretch>
        </p:blipFill>
        <p:spPr>
          <a:xfrm>
            <a:off x="0" y="5095202"/>
            <a:ext cx="3883841" cy="1762798"/>
          </a:xfrm>
          <a:prstGeom prst="rect">
            <a:avLst/>
          </a:prstGeom>
        </p:spPr>
      </p:pic>
      <p:sp>
        <p:nvSpPr>
          <p:cNvPr id="8" name="Title 1">
            <a:extLst>
              <a:ext uri="{FF2B5EF4-FFF2-40B4-BE49-F238E27FC236}">
                <a16:creationId xmlns:a16="http://schemas.microsoft.com/office/drawing/2014/main" id="{B5C5974A-92E5-447A-A74F-126A2265D303}"/>
              </a:ext>
            </a:extLst>
          </p:cNvPr>
          <p:cNvSpPr>
            <a:spLocks noGrp="1"/>
          </p:cNvSpPr>
          <p:nvPr>
            <p:ph type="ctrTitle"/>
          </p:nvPr>
        </p:nvSpPr>
        <p:spPr>
          <a:xfrm>
            <a:off x="6096001" y="4867516"/>
            <a:ext cx="5207000" cy="1393584"/>
          </a:xfrm>
          <a:prstGeom prst="rect">
            <a:avLst/>
          </a:prstGeom>
        </p:spPr>
        <p:txBody>
          <a:bodyPr lIns="0" tIns="0" rIns="0" bIns="0" anchor="t">
            <a:noAutofit/>
          </a:bodyPr>
          <a:lstStyle>
            <a:lvl1pPr algn="l">
              <a:lnSpc>
                <a:spcPct val="80000"/>
              </a:lnSpc>
              <a:defRPr sz="4400" b="1" spc="-200">
                <a:solidFill>
                  <a:schemeClr val="bg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Tree>
    <p:extLst>
      <p:ext uri="{BB962C8B-B14F-4D97-AF65-F5344CB8AC3E}">
        <p14:creationId xmlns:p14="http://schemas.microsoft.com/office/powerpoint/2010/main" val="219543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kansi kuvalla ja kuvio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721785" y="1912266"/>
            <a:ext cx="10691140"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a:t>Muokkaa ots. perustyyl. napsautt.</a:t>
            </a:r>
            <a:endParaRPr lang="en-US" dirty="0"/>
          </a:p>
        </p:txBody>
      </p:sp>
      <p:pic>
        <p:nvPicPr>
          <p:cNvPr id="9" name="Kuva 8">
            <a:extLst>
              <a:ext uri="{FF2B5EF4-FFF2-40B4-BE49-F238E27FC236}">
                <a16:creationId xmlns:a16="http://schemas.microsoft.com/office/drawing/2014/main" id="{4BDCF47E-3E49-4587-B526-04B917F4D023}"/>
              </a:ext>
            </a:extLst>
          </p:cNvPr>
          <p:cNvPicPr>
            <a:picLocks noChangeAspect="1"/>
          </p:cNvPicPr>
          <p:nvPr userDrawn="1"/>
        </p:nvPicPr>
        <p:blipFill>
          <a:blip r:embed="rId2"/>
          <a:stretch>
            <a:fillRect/>
          </a:stretch>
        </p:blipFill>
        <p:spPr>
          <a:xfrm>
            <a:off x="0" y="5095202"/>
            <a:ext cx="3883841" cy="1762798"/>
          </a:xfrm>
          <a:prstGeom prst="rect">
            <a:avLst/>
          </a:prstGeom>
        </p:spPr>
      </p:pic>
      <p:sp>
        <p:nvSpPr>
          <p:cNvPr id="3" name="Vapaamuotoinen: Muoto 2">
            <a:extLst>
              <a:ext uri="{FF2B5EF4-FFF2-40B4-BE49-F238E27FC236}">
                <a16:creationId xmlns:a16="http://schemas.microsoft.com/office/drawing/2014/main" id="{965F3F81-83D2-4265-B857-439498CF5505}"/>
              </a:ext>
            </a:extLst>
          </p:cNvPr>
          <p:cNvSpPr/>
          <p:nvPr userDrawn="1"/>
        </p:nvSpPr>
        <p:spPr>
          <a:xfrm>
            <a:off x="6096000" y="0"/>
            <a:ext cx="6102350" cy="2570006"/>
          </a:xfrm>
          <a:custGeom>
            <a:avLst/>
            <a:gdLst>
              <a:gd name="connsiteX0" fmla="*/ 0 w 3422650"/>
              <a:gd name="connsiteY0" fmla="*/ 0 h 1441450"/>
              <a:gd name="connsiteX1" fmla="*/ 3422650 w 3422650"/>
              <a:gd name="connsiteY1" fmla="*/ 1441450 h 1441450"/>
              <a:gd name="connsiteX2" fmla="*/ 3409950 w 3422650"/>
              <a:gd name="connsiteY2" fmla="*/ 0 h 1441450"/>
              <a:gd name="connsiteX3" fmla="*/ 0 w 3422650"/>
              <a:gd name="connsiteY3" fmla="*/ 0 h 1441450"/>
            </a:gdLst>
            <a:ahLst/>
            <a:cxnLst>
              <a:cxn ang="0">
                <a:pos x="connsiteX0" y="connsiteY0"/>
              </a:cxn>
              <a:cxn ang="0">
                <a:pos x="connsiteX1" y="connsiteY1"/>
              </a:cxn>
              <a:cxn ang="0">
                <a:pos x="connsiteX2" y="connsiteY2"/>
              </a:cxn>
              <a:cxn ang="0">
                <a:pos x="connsiteX3" y="connsiteY3"/>
              </a:cxn>
            </a:cxnLst>
            <a:rect l="l" t="t" r="r" b="b"/>
            <a:pathLst>
              <a:path w="3422650" h="1441450">
                <a:moveTo>
                  <a:pt x="0" y="0"/>
                </a:moveTo>
                <a:lnTo>
                  <a:pt x="3422650" y="1441450"/>
                </a:lnTo>
                <a:lnTo>
                  <a:pt x="3409950" y="0"/>
                </a:lnTo>
                <a:lnTo>
                  <a:pt x="0" y="0"/>
                </a:lnTo>
                <a:close/>
              </a:path>
            </a:pathLst>
          </a:custGeom>
          <a:solidFill>
            <a:schemeClr val="tx2">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6" name="Vapaamuotoinen: Muoto 5">
            <a:extLst>
              <a:ext uri="{FF2B5EF4-FFF2-40B4-BE49-F238E27FC236}">
                <a16:creationId xmlns:a16="http://schemas.microsoft.com/office/drawing/2014/main" id="{BA2B021C-837B-46B0-83E2-272CBB5D4492}"/>
              </a:ext>
            </a:extLst>
          </p:cNvPr>
          <p:cNvSpPr/>
          <p:nvPr userDrawn="1"/>
        </p:nvSpPr>
        <p:spPr>
          <a:xfrm>
            <a:off x="10561688" y="-12701"/>
            <a:ext cx="1630312" cy="5106047"/>
          </a:xfrm>
          <a:custGeom>
            <a:avLst/>
            <a:gdLst>
              <a:gd name="connsiteX0" fmla="*/ 0 w 914400"/>
              <a:gd name="connsiteY0" fmla="*/ 0 h 2863850"/>
              <a:gd name="connsiteX1" fmla="*/ 914400 w 914400"/>
              <a:gd name="connsiteY1" fmla="*/ 2863850 h 2863850"/>
              <a:gd name="connsiteX2" fmla="*/ 914400 w 914400"/>
              <a:gd name="connsiteY2" fmla="*/ 6350 h 2863850"/>
              <a:gd name="connsiteX3" fmla="*/ 0 w 914400"/>
              <a:gd name="connsiteY3" fmla="*/ 0 h 2863850"/>
            </a:gdLst>
            <a:ahLst/>
            <a:cxnLst>
              <a:cxn ang="0">
                <a:pos x="connsiteX0" y="connsiteY0"/>
              </a:cxn>
              <a:cxn ang="0">
                <a:pos x="connsiteX1" y="connsiteY1"/>
              </a:cxn>
              <a:cxn ang="0">
                <a:pos x="connsiteX2" y="connsiteY2"/>
              </a:cxn>
              <a:cxn ang="0">
                <a:pos x="connsiteX3" y="connsiteY3"/>
              </a:cxn>
            </a:cxnLst>
            <a:rect l="l" t="t" r="r" b="b"/>
            <a:pathLst>
              <a:path w="914400" h="2863850">
                <a:moveTo>
                  <a:pt x="0" y="0"/>
                </a:moveTo>
                <a:lnTo>
                  <a:pt x="914400" y="2863850"/>
                </a:lnTo>
                <a:lnTo>
                  <a:pt x="914400" y="6350"/>
                </a:lnTo>
                <a:lnTo>
                  <a:pt x="0" y="0"/>
                </a:lnTo>
                <a:close/>
              </a:path>
            </a:pathLst>
          </a:custGeom>
          <a:solidFill>
            <a:schemeClr val="accent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78241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sp>
        <p:nvSpPr>
          <p:cNvPr id="9" name="Title 1"/>
          <p:cNvSpPr>
            <a:spLocks noGrp="1"/>
          </p:cNvSpPr>
          <p:nvPr>
            <p:ph type="ctrTitle"/>
          </p:nvPr>
        </p:nvSpPr>
        <p:spPr>
          <a:xfrm>
            <a:off x="721785" y="381000"/>
            <a:ext cx="10729383" cy="1195798"/>
          </a:xfrm>
          <a:prstGeom prst="rect">
            <a:avLst/>
          </a:prstGeom>
        </p:spPr>
        <p:txBody>
          <a:bodyPr lIns="0" tIns="0" rIns="0" bIns="0" anchor="t" anchorCtr="0">
            <a:noAutofit/>
          </a:bodyPr>
          <a:lstStyle>
            <a:lvl1pPr algn="l">
              <a:lnSpc>
                <a:spcPct val="85000"/>
              </a:lnSpc>
              <a:defRPr sz="3600" b="1" spc="-1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11" name="Content Placeholder 10"/>
          <p:cNvSpPr>
            <a:spLocks noGrp="1"/>
          </p:cNvSpPr>
          <p:nvPr>
            <p:ph sz="quarter" idx="14"/>
          </p:nvPr>
        </p:nvSpPr>
        <p:spPr>
          <a:xfrm>
            <a:off x="721785" y="1685676"/>
            <a:ext cx="10729383" cy="4250891"/>
          </a:xfrm>
          <a:prstGeom prst="rect">
            <a:avLst/>
          </a:prstGeom>
        </p:spPr>
        <p:txBody>
          <a:bodyPr vert="horz" lIns="0" tIns="0" rIns="0" bIns="0"/>
          <a:lstStyle>
            <a:lvl1pPr marL="0" indent="0">
              <a:buNone/>
              <a:defRPr sz="2100" b="1">
                <a:latin typeface="+mj-lt"/>
              </a:defRPr>
            </a:lvl1pPr>
            <a:lvl2pPr marL="296863" indent="-271463">
              <a:buClr>
                <a:srgbClr val="378DC4"/>
              </a:buClr>
              <a:buFont typeface="Arial" panose="020B0604020202020204" pitchFamily="34" charset="0"/>
              <a:buChar char="•"/>
              <a:defRPr sz="2000">
                <a:latin typeface="Arial" panose="020B0604020202020204" pitchFamily="34" charset="0"/>
                <a:cs typeface="Arial" panose="020B0604020202020204" pitchFamily="34" charset="0"/>
              </a:defRPr>
            </a:lvl2pPr>
            <a:lvl3pPr marL="601663" indent="-296863">
              <a:buFont typeface="Arial" panose="020B0604020202020204" pitchFamily="34" charset="0"/>
              <a:buChar char="‒"/>
              <a:defRPr sz="1600" i="1">
                <a:latin typeface="Arial" panose="020B0604020202020204" pitchFamily="34" charset="0"/>
                <a:cs typeface="Arial" panose="020B0604020202020204" pitchFamily="34" charset="0"/>
              </a:defRPr>
            </a:lvl3pPr>
            <a:lvl4pPr marL="900113" indent="-298450">
              <a:buFont typeface="Arial" panose="020B0604020202020204" pitchFamily="34" charset="0"/>
              <a:buChar char="‒"/>
              <a:defRPr sz="1400" baseline="0">
                <a:latin typeface="Arial" panose="020B0604020202020204" pitchFamily="34" charset="0"/>
                <a:cs typeface="Arial" panose="020B0604020202020204" pitchFamily="34" charset="0"/>
              </a:defRPr>
            </a:lvl4pPr>
            <a:lvl5pPr marL="1227138" indent="-320675">
              <a:buFont typeface="Arial" panose="020B0604020202020204" pitchFamily="34" charset="0"/>
              <a:buChar char="‒"/>
              <a:defRPr sz="1300" baseline="0">
                <a:latin typeface="Arial" panose="020B0604020202020204" pitchFamily="34" charset="0"/>
                <a:cs typeface="Arial" panose="020B0604020202020204" pitchFamily="34" charset="0"/>
              </a:defRPr>
            </a:lvl5pPr>
          </a:lstStyle>
          <a:p>
            <a:pPr lvl="0"/>
            <a:r>
              <a:rPr lang="fi-FI" dirty="0"/>
              <a:t>Muokkaa tekstin perustyylejä</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ate Placeholder 7"/>
          <p:cNvSpPr>
            <a:spLocks noGrp="1"/>
          </p:cNvSpPr>
          <p:nvPr>
            <p:ph type="dt" sz="half" idx="15"/>
          </p:nvPr>
        </p:nvSpPr>
        <p:spPr>
          <a:xfrm>
            <a:off x="6587067" y="6298084"/>
            <a:ext cx="4826000" cy="185738"/>
          </a:xfrm>
        </p:spPr>
        <p:txBody>
          <a:bodyPr/>
          <a:lstStyle>
            <a:lvl1pPr>
              <a:defRPr/>
            </a:lvl1pPr>
          </a:lstStyle>
          <a:p>
            <a:pPr>
              <a:defRPr/>
            </a:pPr>
            <a:fld id="{894D85A3-5928-4FA8-B074-1A44C471BF7F}" type="datetime1">
              <a:rPr lang="fi-FI" smtClean="0"/>
              <a:t>7.5.2021</a:t>
            </a:fld>
            <a:endParaRPr lang="fi-FI"/>
          </a:p>
        </p:txBody>
      </p:sp>
      <p:sp>
        <p:nvSpPr>
          <p:cNvPr id="8" name="Slide Number Placeholder 9"/>
          <p:cNvSpPr>
            <a:spLocks noGrp="1"/>
          </p:cNvSpPr>
          <p:nvPr>
            <p:ph type="sldNum" sz="quarter" idx="17"/>
          </p:nvPr>
        </p:nvSpPr>
        <p:spPr>
          <a:xfrm>
            <a:off x="6587067" y="6483823"/>
            <a:ext cx="4826000" cy="161925"/>
          </a:xfrm>
        </p:spPr>
        <p:txBody>
          <a:bodyPr/>
          <a:lstStyle>
            <a:lvl1pPr>
              <a:defRPr/>
            </a:lvl1pPr>
          </a:lstStyle>
          <a:p>
            <a:pPr>
              <a:defRPr/>
            </a:pPr>
            <a:fld id="{1C07628F-9402-FB47-93B5-FC3C3BFEEBE0}" type="slidenum">
              <a:rPr lang="fi-FI"/>
              <a:pPr>
                <a:defRPr/>
              </a:pPr>
              <a:t>‹#›</a:t>
            </a:fld>
            <a:endParaRPr lang="fi-FI"/>
          </a:p>
        </p:txBody>
      </p:sp>
      <p:cxnSp>
        <p:nvCxnSpPr>
          <p:cNvPr id="10" name="Straight Connector 9"/>
          <p:cNvCxnSpPr/>
          <p:nvPr userDrawn="1"/>
        </p:nvCxnSpPr>
        <p:spPr>
          <a:xfrm>
            <a:off x="719667" y="6048320"/>
            <a:ext cx="10731500"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3" name="Kuva 12">
            <a:extLst>
              <a:ext uri="{FF2B5EF4-FFF2-40B4-BE49-F238E27FC236}">
                <a16:creationId xmlns:a16="http://schemas.microsoft.com/office/drawing/2014/main" id="{79031326-596C-4623-8157-C4FBFE282875}"/>
              </a:ext>
            </a:extLst>
          </p:cNvPr>
          <p:cNvPicPr>
            <a:picLocks noChangeAspect="1"/>
          </p:cNvPicPr>
          <p:nvPr userDrawn="1"/>
        </p:nvPicPr>
        <p:blipFill>
          <a:blip r:embed="rId2"/>
          <a:stretch>
            <a:fillRect/>
          </a:stretch>
        </p:blipFill>
        <p:spPr>
          <a:xfrm>
            <a:off x="471434" y="6045445"/>
            <a:ext cx="1783907" cy="809680"/>
          </a:xfrm>
          <a:prstGeom prst="rect">
            <a:avLst/>
          </a:prstGeom>
        </p:spPr>
      </p:pic>
    </p:spTree>
    <p:extLst>
      <p:ext uri="{BB962C8B-B14F-4D97-AF65-F5344CB8AC3E}">
        <p14:creationId xmlns:p14="http://schemas.microsoft.com/office/powerpoint/2010/main" val="414540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AC5591C4-5CCB-4469-BC80-0D582F3DE5F0}" type="datetime1">
              <a:rPr lang="fi-FI" smtClean="0"/>
              <a:t>7.5.2021</a:t>
            </a:fld>
            <a:endParaRPr lang="fi-FI" dirty="0"/>
          </a:p>
        </p:txBody>
      </p:sp>
      <p:sp>
        <p:nvSpPr>
          <p:cNvPr id="9" name="Slide Number Placeholder 8"/>
          <p:cNvSpPr>
            <a:spLocks noGrp="1"/>
          </p:cNvSpPr>
          <p:nvPr>
            <p:ph type="sldNum" sz="quarter" idx="4"/>
          </p:nvPr>
        </p:nvSpPr>
        <p:spPr>
          <a:xfrm>
            <a:off x="6587067" y="6297614"/>
            <a:ext cx="48260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extLst>
      <p:ext uri="{BB962C8B-B14F-4D97-AF65-F5344CB8AC3E}">
        <p14:creationId xmlns:p14="http://schemas.microsoft.com/office/powerpoint/2010/main" val="3133785548"/>
      </p:ext>
    </p:extLst>
  </p:cSld>
  <p:clrMap bg1="lt1" tx1="dk1" bg2="lt2" tx2="dk2" accent1="accent1" accent2="accent2" accent3="accent3" accent4="accent4" accent5="accent5" accent6="accent6" hlink="hlink" folHlink="folHlink"/>
  <p:sldLayoutIdLst>
    <p:sldLayoutId id="2147484837" r:id="rId1"/>
    <p:sldLayoutId id="2147484861" r:id="rId2"/>
    <p:sldLayoutId id="2147484839" r:id="rId3"/>
    <p:sldLayoutId id="2147484855" r:id="rId4"/>
    <p:sldLayoutId id="2147484821" r:id="rId5"/>
    <p:sldLayoutId id="2147484847" r:id="rId6"/>
    <p:sldLayoutId id="2147484860" r:id="rId7"/>
    <p:sldLayoutId id="2147484845" r:id="rId8"/>
    <p:sldLayoutId id="2147484850" r:id="rId9"/>
    <p:sldLayoutId id="2147484858" r:id="rId10"/>
    <p:sldLayoutId id="2147484848" r:id="rId11"/>
    <p:sldLayoutId id="2147484856" r:id="rId12"/>
    <p:sldLayoutId id="2147484859" r:id="rId13"/>
    <p:sldLayoutId id="2147484852" r:id="rId14"/>
    <p:sldLayoutId id="2147484857" r:id="rId15"/>
    <p:sldLayoutId id="2147484853" r:id="rId16"/>
    <p:sldLayoutId id="2147484854" r:id="rId17"/>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6EE52362-3105-46E5-818E-35FDE2E7F89A}"/>
              </a:ext>
            </a:extLst>
          </p:cNvPr>
          <p:cNvSpPr txBox="1"/>
          <p:nvPr/>
        </p:nvSpPr>
        <p:spPr>
          <a:xfrm>
            <a:off x="4602997" y="326571"/>
            <a:ext cx="7467083" cy="8186857"/>
          </a:xfrm>
          <a:prstGeom prst="rect">
            <a:avLst/>
          </a:prstGeom>
          <a:noFill/>
        </p:spPr>
        <p:txBody>
          <a:bodyPr wrap="square" lIns="0" tIns="0" rIns="0" bIns="0" rtlCol="0">
            <a:spAutoFit/>
          </a:bodyPr>
          <a:lstStyle/>
          <a:p>
            <a:r>
              <a:rPr lang="fi-FI" sz="2000" b="1" dirty="0">
                <a:solidFill>
                  <a:schemeClr val="tx2"/>
                </a:solidFill>
                <a:latin typeface="+mj-lt"/>
              </a:rPr>
              <a:t>     Koulutusjärjestelmän kyky vastata jatkuvan oppimisen haasteisiin äkillisissä rakennemuutostilanteissa </a:t>
            </a:r>
          </a:p>
          <a:p>
            <a:endParaRPr lang="fi-FI" sz="3200" b="1" dirty="0">
              <a:solidFill>
                <a:schemeClr val="tx2"/>
              </a:solidFill>
              <a:latin typeface="+mj-lt"/>
            </a:endParaRPr>
          </a:p>
          <a:p>
            <a:r>
              <a:rPr lang="fi-FI" sz="3200" b="1" dirty="0">
                <a:solidFill>
                  <a:schemeClr val="tx2"/>
                </a:solidFill>
                <a:latin typeface="+mj-lt"/>
              </a:rPr>
              <a:t>	Tervetuloa kyselyklinikalle!</a:t>
            </a:r>
          </a:p>
          <a:p>
            <a:endParaRPr lang="fi-FI" sz="2000" b="1" dirty="0"/>
          </a:p>
          <a:p>
            <a:pPr marL="342900" indent="-342900">
              <a:buFont typeface="Arial" panose="020B0604020202020204" pitchFamily="34" charset="0"/>
              <a:buChar char="•"/>
            </a:pPr>
            <a:r>
              <a:rPr lang="fi-FI" sz="2200" dirty="0"/>
              <a:t>Klinikan tarkoituksena on käsitellä korkeakoulujen ja koulutuksen järjestäjien yhteyshenkilöiden kysymyksiä kyselyn sisällöstä ja toteuttamisesta.</a:t>
            </a:r>
          </a:p>
          <a:p>
            <a:pPr marL="342900" indent="-342900">
              <a:buFont typeface="Arial" panose="020B0604020202020204" pitchFamily="34" charset="0"/>
              <a:buChar char="•"/>
            </a:pPr>
            <a:endParaRPr lang="fi-FI" sz="2200" dirty="0"/>
          </a:p>
          <a:p>
            <a:pPr marL="342900" indent="-342900">
              <a:buFont typeface="Arial" panose="020B0604020202020204" pitchFamily="34" charset="0"/>
              <a:buChar char="•"/>
            </a:pPr>
            <a:r>
              <a:rPr lang="fi-FI" sz="2200" dirty="0"/>
              <a:t>Voit pyytää puheenvuoroa käsipainikkeella tai  esittää kysymyksesi </a:t>
            </a:r>
            <a:r>
              <a:rPr lang="fi-FI" sz="2200" dirty="0" err="1"/>
              <a:t>chat</a:t>
            </a:r>
            <a:r>
              <a:rPr lang="fi-FI" sz="2200" dirty="0"/>
              <a:t>-ikkunassa. </a:t>
            </a:r>
          </a:p>
          <a:p>
            <a:pPr marL="342900" indent="-342900">
              <a:buFont typeface="Arial" panose="020B0604020202020204" pitchFamily="34" charset="0"/>
              <a:buChar char="•"/>
            </a:pPr>
            <a:endParaRPr lang="fi-FI" sz="2200" dirty="0"/>
          </a:p>
          <a:p>
            <a:pPr marL="342900" indent="-342900">
              <a:buFont typeface="Arial" panose="020B0604020202020204" pitchFamily="34" charset="0"/>
              <a:buChar char="•"/>
            </a:pPr>
            <a:r>
              <a:rPr lang="fi-FI" sz="2200" dirty="0"/>
              <a:t>Kysymyksiin vastaa </a:t>
            </a:r>
            <a:r>
              <a:rPr lang="fi-FI" sz="2200" dirty="0" err="1"/>
              <a:t>Karvin</a:t>
            </a:r>
            <a:r>
              <a:rPr lang="fi-FI" sz="2200" dirty="0"/>
              <a:t> hanketiimi: Tarja Frisk, Kati Isoaho ja Risto Hietala.</a:t>
            </a:r>
          </a:p>
          <a:p>
            <a:pPr marL="342900" indent="-342900">
              <a:buFont typeface="Arial" panose="020B0604020202020204" pitchFamily="34" charset="0"/>
              <a:buChar char="•"/>
            </a:pPr>
            <a:endParaRPr lang="fi-FI" sz="2200" dirty="0"/>
          </a:p>
          <a:p>
            <a:pPr marL="342900" indent="-342900">
              <a:buFont typeface="Arial" panose="020B0604020202020204" pitchFamily="34" charset="0"/>
              <a:buChar char="•"/>
            </a:pPr>
            <a:r>
              <a:rPr lang="fi-FI" sz="2200" dirty="0"/>
              <a:t>Klinikka on vapaamuotoinen ja täältä voi poistua, kun on saanut tiedonjanonsa sammutettua.</a:t>
            </a:r>
          </a:p>
          <a:p>
            <a:endParaRPr lang="fi-FI" sz="2200" dirty="0"/>
          </a:p>
          <a:p>
            <a:pPr marL="342900" indent="-342900">
              <a:buFont typeface="Arial" panose="020B0604020202020204" pitchFamily="34" charset="0"/>
              <a:buChar char="•"/>
            </a:pPr>
            <a:endParaRPr lang="fi-FI" sz="2200" dirty="0"/>
          </a:p>
          <a:p>
            <a:endParaRPr lang="fi-FI" sz="2000" b="1" dirty="0"/>
          </a:p>
          <a:p>
            <a:endParaRPr lang="fi-FI" sz="2000" b="1" dirty="0"/>
          </a:p>
          <a:p>
            <a:endParaRPr lang="fi-FI" sz="2000" b="1" dirty="0"/>
          </a:p>
          <a:p>
            <a:endParaRPr lang="fi-FI" sz="2000" b="1" dirty="0"/>
          </a:p>
          <a:p>
            <a:endParaRPr lang="fi-FI" sz="2000" b="1" dirty="0"/>
          </a:p>
        </p:txBody>
      </p:sp>
    </p:spTree>
    <p:extLst>
      <p:ext uri="{BB962C8B-B14F-4D97-AF65-F5344CB8AC3E}">
        <p14:creationId xmlns:p14="http://schemas.microsoft.com/office/powerpoint/2010/main" val="20059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42309E-C9F2-422C-A2B6-48C3702CFB25}"/>
              </a:ext>
            </a:extLst>
          </p:cNvPr>
          <p:cNvSpPr>
            <a:spLocks noGrp="1"/>
          </p:cNvSpPr>
          <p:nvPr>
            <p:ph type="ctrTitle"/>
          </p:nvPr>
        </p:nvSpPr>
        <p:spPr/>
        <p:txBody>
          <a:bodyPr/>
          <a:lstStyle/>
          <a:p>
            <a:pPr algn="ctr"/>
            <a:br>
              <a:rPr lang="fi-FI" dirty="0">
                <a:solidFill>
                  <a:srgbClr val="0070C0"/>
                </a:solidFill>
              </a:rPr>
            </a:br>
            <a:r>
              <a:rPr lang="fi-FI" dirty="0">
                <a:solidFill>
                  <a:srgbClr val="0070C0"/>
                </a:solidFill>
              </a:rPr>
              <a:t>Esille tulleita kysymyksiä (6/10)</a:t>
            </a:r>
            <a:endParaRPr lang="fi-FI" dirty="0"/>
          </a:p>
        </p:txBody>
      </p:sp>
      <p:sp>
        <p:nvSpPr>
          <p:cNvPr id="3" name="Sisällön paikkamerkki 2">
            <a:extLst>
              <a:ext uri="{FF2B5EF4-FFF2-40B4-BE49-F238E27FC236}">
                <a16:creationId xmlns:a16="http://schemas.microsoft.com/office/drawing/2014/main" id="{39FB8976-54FE-4512-8505-4E55AED3FE88}"/>
              </a:ext>
            </a:extLst>
          </p:cNvPr>
          <p:cNvSpPr>
            <a:spLocks noGrp="1"/>
          </p:cNvSpPr>
          <p:nvPr>
            <p:ph sz="quarter" idx="14"/>
          </p:nvPr>
        </p:nvSpPr>
        <p:spPr>
          <a:xfrm>
            <a:off x="803952" y="1303554"/>
            <a:ext cx="10565048" cy="4250891"/>
          </a:xfrm>
        </p:spPr>
        <p:txBody>
          <a:bodyPr/>
          <a:lstStyle/>
          <a:p>
            <a:endParaRPr lang="fi-FI" sz="2200">
              <a:solidFill>
                <a:schemeClr val="accent1"/>
              </a:solidFill>
            </a:endParaRPr>
          </a:p>
          <a:p>
            <a:r>
              <a:rPr lang="fi-FI" sz="2200">
                <a:solidFill>
                  <a:schemeClr val="accent1"/>
                </a:solidFill>
              </a:rPr>
              <a:t>Mitä </a:t>
            </a:r>
            <a:r>
              <a:rPr lang="fi-FI" sz="2200" dirty="0">
                <a:solidFill>
                  <a:schemeClr val="accent1"/>
                </a:solidFill>
              </a:rPr>
              <a:t>kyselyssä tarkoitetaan työikäisellä väestöllä?</a:t>
            </a:r>
          </a:p>
          <a:p>
            <a:r>
              <a:rPr lang="fi-FI" sz="2200" dirty="0"/>
              <a:t>Vastaus: Työikäistä väestöä ei ole haluttu määritellä liian tarkkaan, koska eri tilastoissa käytetään erilaisia ikäryhmämääritelmiä. Kyselyssä keskitytään työuran aikaiseen oppimiseen. Jos ikäryhmä tarvitsee määritellä, OKM käyttää jatkuvan oppimisen indikaattoreissa työikäisestä väestöstä ikäryhmää 25-64.</a:t>
            </a:r>
          </a:p>
          <a:p>
            <a:endParaRPr lang="fi-FI" sz="2000" dirty="0"/>
          </a:p>
          <a:p>
            <a:r>
              <a:rPr lang="fi-FI" sz="2200" dirty="0">
                <a:solidFill>
                  <a:schemeClr val="accent1"/>
                </a:solidFill>
              </a:rPr>
              <a:t>Mikä on kyselyyn vastaamisen aikajänne ts. kuinka pitkälle taaksepäin tarkastellaan oman organisaation toimintaa?</a:t>
            </a:r>
          </a:p>
          <a:p>
            <a:r>
              <a:rPr lang="fi-FI" sz="2200" dirty="0"/>
              <a:t>Vastaus: Osassa kyselylomakkeen kysymyksiä pyydetään vastaamaan vuosien 2018-2020 ja kevään 2021 tietoihin perustuen. Tätä voi käyttää ohjenuorana koko kyselyyn vastaamisessa.</a:t>
            </a:r>
          </a:p>
          <a:p>
            <a:endParaRPr lang="fi-FI" dirty="0"/>
          </a:p>
          <a:p>
            <a:endParaRPr lang="fi-FI" dirty="0"/>
          </a:p>
          <a:p>
            <a:endParaRPr lang="fi-FI" sz="2000" dirty="0"/>
          </a:p>
          <a:p>
            <a:endParaRPr lang="fi-FI" dirty="0"/>
          </a:p>
        </p:txBody>
      </p:sp>
      <p:sp>
        <p:nvSpPr>
          <p:cNvPr id="4" name="Päivämäärän paikkamerkki 3">
            <a:extLst>
              <a:ext uri="{FF2B5EF4-FFF2-40B4-BE49-F238E27FC236}">
                <a16:creationId xmlns:a16="http://schemas.microsoft.com/office/drawing/2014/main" id="{87BEE1D4-9052-4E8E-B075-FC148AF6FD54}"/>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BDA79D75-D2BC-4610-99A9-8EC25F3E0FDE}"/>
              </a:ext>
            </a:extLst>
          </p:cNvPr>
          <p:cNvSpPr>
            <a:spLocks noGrp="1"/>
          </p:cNvSpPr>
          <p:nvPr>
            <p:ph type="sldNum" sz="quarter" idx="17"/>
          </p:nvPr>
        </p:nvSpPr>
        <p:spPr/>
        <p:txBody>
          <a:bodyPr/>
          <a:lstStyle/>
          <a:p>
            <a:pPr>
              <a:defRPr/>
            </a:pPr>
            <a:fld id="{1C07628F-9402-FB47-93B5-FC3C3BFEEBE0}" type="slidenum">
              <a:rPr lang="fi-FI" smtClean="0"/>
              <a:pPr>
                <a:defRPr/>
              </a:pPr>
              <a:t>10</a:t>
            </a:fld>
            <a:endParaRPr lang="fi-FI"/>
          </a:p>
        </p:txBody>
      </p:sp>
    </p:spTree>
    <p:extLst>
      <p:ext uri="{BB962C8B-B14F-4D97-AF65-F5344CB8AC3E}">
        <p14:creationId xmlns:p14="http://schemas.microsoft.com/office/powerpoint/2010/main" val="429319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6EE79A-6A9E-4120-A619-AE4FBC28DCDD}"/>
              </a:ext>
            </a:extLst>
          </p:cNvPr>
          <p:cNvSpPr>
            <a:spLocks noGrp="1"/>
          </p:cNvSpPr>
          <p:nvPr>
            <p:ph type="ctrTitle"/>
          </p:nvPr>
        </p:nvSpPr>
        <p:spPr/>
        <p:txBody>
          <a:bodyPr/>
          <a:lstStyle/>
          <a:p>
            <a:pPr algn="ctr"/>
            <a:br>
              <a:rPr lang="fi-FI" dirty="0"/>
            </a:br>
            <a:r>
              <a:rPr lang="fi-FI" dirty="0">
                <a:solidFill>
                  <a:srgbClr val="0070C0"/>
                </a:solidFill>
              </a:rPr>
              <a:t>Esille tulleita kysymyksiä (7/10)</a:t>
            </a:r>
            <a:endParaRPr lang="fi-FI" dirty="0"/>
          </a:p>
        </p:txBody>
      </p:sp>
      <p:sp>
        <p:nvSpPr>
          <p:cNvPr id="3" name="Sisällön paikkamerkki 2">
            <a:extLst>
              <a:ext uri="{FF2B5EF4-FFF2-40B4-BE49-F238E27FC236}">
                <a16:creationId xmlns:a16="http://schemas.microsoft.com/office/drawing/2014/main" id="{C9A7BC74-1825-4335-9A8C-A1BB1255D40C}"/>
              </a:ext>
            </a:extLst>
          </p:cNvPr>
          <p:cNvSpPr>
            <a:spLocks noGrp="1"/>
          </p:cNvSpPr>
          <p:nvPr>
            <p:ph sz="quarter" idx="14"/>
          </p:nvPr>
        </p:nvSpPr>
        <p:spPr/>
        <p:txBody>
          <a:bodyPr/>
          <a:lstStyle/>
          <a:p>
            <a:r>
              <a:rPr lang="fi-FI" sz="2200" dirty="0">
                <a:solidFill>
                  <a:schemeClr val="accent1"/>
                </a:solidFill>
              </a:rPr>
              <a:t>Miten työelämän nopeisiin muutostilanteisiin liittyvien koulutusten opiskelijamäärät lasketaan (kysymys 32)?</a:t>
            </a:r>
          </a:p>
          <a:p>
            <a:r>
              <a:rPr lang="fi-FI" sz="2200" dirty="0"/>
              <a:t>Vastaus: Lähtökohtana käytetään koko läsnäolevien opiskelijoiden määrää (tutkintoon johtava koulutus + tutkintoon johtamaton koulutus). Mukaan otetaan vain toteutuneet tai meneillään olevat koulutukset, ei suunnitelmia tai arvioita tulevien koulutusten opiskelijamääristä. </a:t>
            </a:r>
          </a:p>
          <a:p>
            <a:r>
              <a:rPr lang="fi-FI" sz="2200" dirty="0">
                <a:solidFill>
                  <a:schemeClr val="accent1"/>
                </a:solidFill>
              </a:rPr>
              <a:t>Kysymykset 27 ja 32: miten kysymyksiin vastataan?</a:t>
            </a:r>
          </a:p>
          <a:p>
            <a:r>
              <a:rPr lang="fi-FI" sz="2200" dirty="0"/>
              <a:t>Vastaus: Vastaaja laittaa ruksin siihen kohtaan taulukossa, joka parhaiten kuvaa kunkin koulutusalan tai koulutusmuodon suhteellista osuutta vastaajan organisaatiossa. Lomakkeeseen ei syötetä tarkkoja lukumääriä tai prosenttiosuuksia. </a:t>
            </a:r>
          </a:p>
          <a:p>
            <a:endParaRPr lang="fi-FI" sz="2200" dirty="0"/>
          </a:p>
          <a:p>
            <a:endParaRPr lang="fi-FI" sz="2200" dirty="0"/>
          </a:p>
        </p:txBody>
      </p:sp>
      <p:sp>
        <p:nvSpPr>
          <p:cNvPr id="4" name="Päivämäärän paikkamerkki 3">
            <a:extLst>
              <a:ext uri="{FF2B5EF4-FFF2-40B4-BE49-F238E27FC236}">
                <a16:creationId xmlns:a16="http://schemas.microsoft.com/office/drawing/2014/main" id="{AC966443-43E8-4C6C-9AC0-A893BC79F5B3}"/>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09D440FC-1C50-4AF7-A399-37A3D525DD68}"/>
              </a:ext>
            </a:extLst>
          </p:cNvPr>
          <p:cNvSpPr>
            <a:spLocks noGrp="1"/>
          </p:cNvSpPr>
          <p:nvPr>
            <p:ph type="sldNum" sz="quarter" idx="17"/>
          </p:nvPr>
        </p:nvSpPr>
        <p:spPr/>
        <p:txBody>
          <a:bodyPr/>
          <a:lstStyle/>
          <a:p>
            <a:pPr>
              <a:defRPr/>
            </a:pPr>
            <a:fld id="{1C07628F-9402-FB47-93B5-FC3C3BFEEBE0}" type="slidenum">
              <a:rPr lang="fi-FI" smtClean="0"/>
              <a:pPr>
                <a:defRPr/>
              </a:pPr>
              <a:t>11</a:t>
            </a:fld>
            <a:endParaRPr lang="fi-FI"/>
          </a:p>
        </p:txBody>
      </p:sp>
    </p:spTree>
    <p:extLst>
      <p:ext uri="{BB962C8B-B14F-4D97-AF65-F5344CB8AC3E}">
        <p14:creationId xmlns:p14="http://schemas.microsoft.com/office/powerpoint/2010/main" val="1178499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7A5498-870C-48B7-B0D4-0140628A9010}"/>
              </a:ext>
            </a:extLst>
          </p:cNvPr>
          <p:cNvSpPr>
            <a:spLocks noGrp="1"/>
          </p:cNvSpPr>
          <p:nvPr>
            <p:ph type="ctrTitle"/>
          </p:nvPr>
        </p:nvSpPr>
        <p:spPr/>
        <p:txBody>
          <a:bodyPr/>
          <a:lstStyle/>
          <a:p>
            <a:pPr algn="ctr"/>
            <a:br>
              <a:rPr lang="fi-FI" dirty="0"/>
            </a:br>
            <a:r>
              <a:rPr lang="fi-FI" dirty="0">
                <a:solidFill>
                  <a:srgbClr val="0070C0"/>
                </a:solidFill>
              </a:rPr>
              <a:t>Esille tulleita kysymyksiä (8/10)</a:t>
            </a:r>
            <a:endParaRPr lang="fi-FI" dirty="0"/>
          </a:p>
        </p:txBody>
      </p:sp>
      <p:sp>
        <p:nvSpPr>
          <p:cNvPr id="3" name="Sisällön paikkamerkki 2">
            <a:extLst>
              <a:ext uri="{FF2B5EF4-FFF2-40B4-BE49-F238E27FC236}">
                <a16:creationId xmlns:a16="http://schemas.microsoft.com/office/drawing/2014/main" id="{91863834-0BC5-431D-8119-4E7AE706FC2D}"/>
              </a:ext>
            </a:extLst>
          </p:cNvPr>
          <p:cNvSpPr>
            <a:spLocks noGrp="1"/>
          </p:cNvSpPr>
          <p:nvPr>
            <p:ph sz="quarter" idx="14"/>
          </p:nvPr>
        </p:nvSpPr>
        <p:spPr>
          <a:xfrm>
            <a:off x="721785" y="1576798"/>
            <a:ext cx="10729383" cy="4359769"/>
          </a:xfrm>
        </p:spPr>
        <p:txBody>
          <a:bodyPr/>
          <a:lstStyle/>
          <a:p>
            <a:r>
              <a:rPr lang="fi-FI" sz="2200" dirty="0">
                <a:solidFill>
                  <a:schemeClr val="accent1"/>
                </a:solidFill>
              </a:rPr>
              <a:t>Onko kyselyssä kysymyksiä, jotka on suunnattu erikseen vain ammatillisen koulutuksen järjestäjille tai korkeakouluille?</a:t>
            </a:r>
          </a:p>
          <a:p>
            <a:r>
              <a:rPr lang="fi-FI" sz="2200" dirty="0"/>
              <a:t>Vastaus: Suurin osa lomakkeen kysymyksistä on samoja kaikille vastaajille. Kysymyksessä 27 (koulutuspalveluiden kohdentuminen eri koulutusaloille) ammatillisen koulutuksen ja korkeakoulujen viralliset koulutusalaluokitukset eroavat joiltain osin toisistaan. Kyselyssä on käytetty Vipusessa olevia koulutusaloja (ammatillinen koulutus) ja </a:t>
            </a:r>
            <a:r>
              <a:rPr lang="fi-FI" sz="2200" dirty="0" err="1"/>
              <a:t>OKM:n</a:t>
            </a:r>
            <a:r>
              <a:rPr lang="fi-FI" sz="2200" dirty="0"/>
              <a:t> ohjauksen aloja (korkeakoulutus). Omaa koulutusorganisaatiota </a:t>
            </a:r>
            <a:r>
              <a:rPr lang="fi-FI" sz="2200"/>
              <a:t>koskevat luokitukset </a:t>
            </a:r>
            <a:r>
              <a:rPr lang="fi-FI" sz="2200" dirty="0"/>
              <a:t>voi tarkistaa Vipusesta vastaamisen tueksi. Kysymyksessä 32 (koulutusmuodot) ammatilliselle koulutukselle ja korkeakoulutukselle on omat listansa, koska tarjottavat koulutukset ovat erilaisia. Muutamat kysymykset (esim. kysymys 28) ovat tarkentavia ja avautuvat </a:t>
            </a:r>
            <a:r>
              <a:rPr lang="fi-FI" sz="2200" dirty="0" err="1"/>
              <a:t>Webropolissa</a:t>
            </a:r>
            <a:r>
              <a:rPr lang="fi-FI" sz="2200" dirty="0"/>
              <a:t> vain niille vastaajille, jotka ovat valinneet tarkennusta vaativan vaihtoehdon edellisessä kysymyksessä</a:t>
            </a:r>
          </a:p>
        </p:txBody>
      </p:sp>
      <p:sp>
        <p:nvSpPr>
          <p:cNvPr id="4" name="Päivämäärän paikkamerkki 3">
            <a:extLst>
              <a:ext uri="{FF2B5EF4-FFF2-40B4-BE49-F238E27FC236}">
                <a16:creationId xmlns:a16="http://schemas.microsoft.com/office/drawing/2014/main" id="{11D73A8B-785E-48D9-83F0-A77A8AFE3E8D}"/>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DF606E5D-C29E-4A11-91C1-5F07305C2225}"/>
              </a:ext>
            </a:extLst>
          </p:cNvPr>
          <p:cNvSpPr>
            <a:spLocks noGrp="1"/>
          </p:cNvSpPr>
          <p:nvPr>
            <p:ph type="sldNum" sz="quarter" idx="17"/>
          </p:nvPr>
        </p:nvSpPr>
        <p:spPr/>
        <p:txBody>
          <a:bodyPr/>
          <a:lstStyle/>
          <a:p>
            <a:pPr>
              <a:defRPr/>
            </a:pPr>
            <a:fld id="{1C07628F-9402-FB47-93B5-FC3C3BFEEBE0}" type="slidenum">
              <a:rPr lang="fi-FI" smtClean="0"/>
              <a:pPr>
                <a:defRPr/>
              </a:pPr>
              <a:t>12</a:t>
            </a:fld>
            <a:endParaRPr lang="fi-FI"/>
          </a:p>
        </p:txBody>
      </p:sp>
    </p:spTree>
    <p:extLst>
      <p:ext uri="{BB962C8B-B14F-4D97-AF65-F5344CB8AC3E}">
        <p14:creationId xmlns:p14="http://schemas.microsoft.com/office/powerpoint/2010/main" val="71322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FC3A70-8514-47BD-BE1D-ECCD3E460B61}"/>
              </a:ext>
            </a:extLst>
          </p:cNvPr>
          <p:cNvSpPr>
            <a:spLocks noGrp="1"/>
          </p:cNvSpPr>
          <p:nvPr>
            <p:ph type="ctrTitle"/>
          </p:nvPr>
        </p:nvSpPr>
        <p:spPr/>
        <p:txBody>
          <a:bodyPr/>
          <a:lstStyle/>
          <a:p>
            <a:pPr algn="ctr"/>
            <a:br>
              <a:rPr lang="fi-FI" dirty="0"/>
            </a:br>
            <a:r>
              <a:rPr lang="fi-FI" dirty="0">
                <a:solidFill>
                  <a:srgbClr val="0070C0"/>
                </a:solidFill>
              </a:rPr>
              <a:t>Esille tulleita kysymyksiä (9/10)</a:t>
            </a:r>
            <a:endParaRPr lang="fi-FI" dirty="0"/>
          </a:p>
        </p:txBody>
      </p:sp>
      <p:sp>
        <p:nvSpPr>
          <p:cNvPr id="3" name="Sisällön paikkamerkki 2">
            <a:extLst>
              <a:ext uri="{FF2B5EF4-FFF2-40B4-BE49-F238E27FC236}">
                <a16:creationId xmlns:a16="http://schemas.microsoft.com/office/drawing/2014/main" id="{4F098F54-AF36-4DEF-BD00-57DE50DA9375}"/>
              </a:ext>
            </a:extLst>
          </p:cNvPr>
          <p:cNvSpPr>
            <a:spLocks noGrp="1"/>
          </p:cNvSpPr>
          <p:nvPr>
            <p:ph sz="quarter" idx="14"/>
          </p:nvPr>
        </p:nvSpPr>
        <p:spPr/>
        <p:txBody>
          <a:bodyPr/>
          <a:lstStyle/>
          <a:p>
            <a:r>
              <a:rPr lang="fi-FI" sz="2200" dirty="0">
                <a:solidFill>
                  <a:schemeClr val="accent1"/>
                </a:solidFill>
              </a:rPr>
              <a:t>Mitkä ovat kyselyn avovastausten merkkimäärät?</a:t>
            </a:r>
          </a:p>
          <a:p>
            <a:r>
              <a:rPr lang="fi-FI" sz="2200" dirty="0"/>
              <a:t>Vastaus: Merkkimäärät on lisätty kyselyn sisällöstä tehtyyn Exceliin. Päivitetty Excel on toimitettu arvioinnin yhteyshenkilöille.</a:t>
            </a:r>
          </a:p>
        </p:txBody>
      </p:sp>
      <p:sp>
        <p:nvSpPr>
          <p:cNvPr id="4" name="Päivämäärän paikkamerkki 3">
            <a:extLst>
              <a:ext uri="{FF2B5EF4-FFF2-40B4-BE49-F238E27FC236}">
                <a16:creationId xmlns:a16="http://schemas.microsoft.com/office/drawing/2014/main" id="{D53265F2-7E46-403B-8123-C66B8A578705}"/>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8062274B-FDBC-41CF-BFE3-3F19A9C1DBEF}"/>
              </a:ext>
            </a:extLst>
          </p:cNvPr>
          <p:cNvSpPr>
            <a:spLocks noGrp="1"/>
          </p:cNvSpPr>
          <p:nvPr>
            <p:ph type="sldNum" sz="quarter" idx="17"/>
          </p:nvPr>
        </p:nvSpPr>
        <p:spPr/>
        <p:txBody>
          <a:bodyPr/>
          <a:lstStyle/>
          <a:p>
            <a:pPr>
              <a:defRPr/>
            </a:pPr>
            <a:fld id="{1C07628F-9402-FB47-93B5-FC3C3BFEEBE0}" type="slidenum">
              <a:rPr lang="fi-FI" smtClean="0"/>
              <a:pPr>
                <a:defRPr/>
              </a:pPr>
              <a:t>13</a:t>
            </a:fld>
            <a:endParaRPr lang="fi-FI"/>
          </a:p>
        </p:txBody>
      </p:sp>
    </p:spTree>
    <p:extLst>
      <p:ext uri="{BB962C8B-B14F-4D97-AF65-F5344CB8AC3E}">
        <p14:creationId xmlns:p14="http://schemas.microsoft.com/office/powerpoint/2010/main" val="14065525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C19553-9264-434F-8C83-014432A81FE1}"/>
              </a:ext>
            </a:extLst>
          </p:cNvPr>
          <p:cNvSpPr>
            <a:spLocks noGrp="1"/>
          </p:cNvSpPr>
          <p:nvPr>
            <p:ph type="ctrTitle"/>
          </p:nvPr>
        </p:nvSpPr>
        <p:spPr/>
        <p:txBody>
          <a:bodyPr/>
          <a:lstStyle/>
          <a:p>
            <a:pPr algn="ctr"/>
            <a:br>
              <a:rPr lang="fi-FI" dirty="0">
                <a:solidFill>
                  <a:srgbClr val="0070C0"/>
                </a:solidFill>
              </a:rPr>
            </a:br>
            <a:r>
              <a:rPr lang="fi-FI" dirty="0">
                <a:solidFill>
                  <a:srgbClr val="0070C0"/>
                </a:solidFill>
              </a:rPr>
              <a:t>Esille tulleita kysymyksiä (10/10)</a:t>
            </a:r>
            <a:endParaRPr lang="fi-FI" dirty="0"/>
          </a:p>
        </p:txBody>
      </p:sp>
      <p:sp>
        <p:nvSpPr>
          <p:cNvPr id="3" name="Sisällön paikkamerkki 2">
            <a:extLst>
              <a:ext uri="{FF2B5EF4-FFF2-40B4-BE49-F238E27FC236}">
                <a16:creationId xmlns:a16="http://schemas.microsoft.com/office/drawing/2014/main" id="{3E31FD08-8923-4CCD-9B24-A8AA05E3D0C4}"/>
              </a:ext>
            </a:extLst>
          </p:cNvPr>
          <p:cNvSpPr>
            <a:spLocks noGrp="1"/>
          </p:cNvSpPr>
          <p:nvPr>
            <p:ph sz="quarter" idx="14"/>
          </p:nvPr>
        </p:nvSpPr>
        <p:spPr/>
        <p:txBody>
          <a:bodyPr/>
          <a:lstStyle/>
          <a:p>
            <a:r>
              <a:rPr lang="fi-FI" sz="2200" dirty="0">
                <a:solidFill>
                  <a:schemeClr val="accent1"/>
                </a:solidFill>
              </a:rPr>
              <a:t>Onko työelämäedustajien ja opiskelijoiden osallistuttava kaikkien lomakkeen kysymysten vastaamiseen?</a:t>
            </a:r>
          </a:p>
          <a:p>
            <a:r>
              <a:rPr lang="fi-FI" dirty="0"/>
              <a:t>Vastaus: Koulutuksen järjestäjät ja korkeakoulut voivat organisoida itsearvioinnin toteuttamisen parhaaksi katsomallaan tavalla. On totta, että kaikki kysymykset eivät automaattisesti sovellu työelämäedustajien ja opiskelijoiden kanssa vastattaviksi. Vastaaja voi valita, mitkä kysymykset käsitellään ko. ryhmien kanssa. Jotta itsearvioinnin tavoitteet toteutuisivat, vastaajan edustajan olisi hyvä olla mukana keskustelemassa kyselylomakkeen kysymyksistä työelämäedustajien ja opiskelijoiden kanssa. Sidosryhmien monipuolinen osallistaminen on yksi kehittävän arvioinnin keskeisistä piirteistä. </a:t>
            </a:r>
          </a:p>
          <a:p>
            <a:endParaRPr lang="fi-FI" dirty="0"/>
          </a:p>
          <a:p>
            <a:endParaRPr lang="fi-FI" dirty="0"/>
          </a:p>
        </p:txBody>
      </p:sp>
      <p:sp>
        <p:nvSpPr>
          <p:cNvPr id="4" name="Päivämäärän paikkamerkki 3">
            <a:extLst>
              <a:ext uri="{FF2B5EF4-FFF2-40B4-BE49-F238E27FC236}">
                <a16:creationId xmlns:a16="http://schemas.microsoft.com/office/drawing/2014/main" id="{6DE26F88-4A7A-43BB-9219-687CF70A0D0F}"/>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574DB0D5-64A4-47D4-96EA-35FE119C5D15}"/>
              </a:ext>
            </a:extLst>
          </p:cNvPr>
          <p:cNvSpPr>
            <a:spLocks noGrp="1"/>
          </p:cNvSpPr>
          <p:nvPr>
            <p:ph type="sldNum" sz="quarter" idx="17"/>
          </p:nvPr>
        </p:nvSpPr>
        <p:spPr/>
        <p:txBody>
          <a:bodyPr/>
          <a:lstStyle/>
          <a:p>
            <a:pPr>
              <a:defRPr/>
            </a:pPr>
            <a:fld id="{1C07628F-9402-FB47-93B5-FC3C3BFEEBE0}" type="slidenum">
              <a:rPr lang="fi-FI" smtClean="0"/>
              <a:pPr>
                <a:defRPr/>
              </a:pPr>
              <a:t>14</a:t>
            </a:fld>
            <a:endParaRPr lang="fi-FI"/>
          </a:p>
        </p:txBody>
      </p:sp>
    </p:spTree>
    <p:extLst>
      <p:ext uri="{BB962C8B-B14F-4D97-AF65-F5344CB8AC3E}">
        <p14:creationId xmlns:p14="http://schemas.microsoft.com/office/powerpoint/2010/main" val="1652036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91FA72-8914-4138-89E3-4D3D24B498B0}"/>
              </a:ext>
            </a:extLst>
          </p:cNvPr>
          <p:cNvSpPr>
            <a:spLocks noGrp="1"/>
          </p:cNvSpPr>
          <p:nvPr>
            <p:ph type="ctrTitle"/>
          </p:nvPr>
        </p:nvSpPr>
        <p:spPr/>
        <p:txBody>
          <a:bodyPr/>
          <a:lstStyle/>
          <a:p>
            <a:pPr algn="ctr"/>
            <a:br>
              <a:rPr lang="fi-FI" dirty="0"/>
            </a:br>
            <a:r>
              <a:rPr lang="fi-FI" dirty="0">
                <a:solidFill>
                  <a:srgbClr val="0070C0"/>
                </a:solidFill>
              </a:rPr>
              <a:t>Kyselyprosessin tilanne</a:t>
            </a:r>
          </a:p>
        </p:txBody>
      </p:sp>
      <p:sp>
        <p:nvSpPr>
          <p:cNvPr id="3" name="Sisällön paikkamerkki 2">
            <a:extLst>
              <a:ext uri="{FF2B5EF4-FFF2-40B4-BE49-F238E27FC236}">
                <a16:creationId xmlns:a16="http://schemas.microsoft.com/office/drawing/2014/main" id="{E4BA0740-E9EE-4C3D-A4BE-A812265830F0}"/>
              </a:ext>
            </a:extLst>
          </p:cNvPr>
          <p:cNvSpPr>
            <a:spLocks noGrp="1"/>
          </p:cNvSpPr>
          <p:nvPr>
            <p:ph sz="quarter" idx="14"/>
          </p:nvPr>
        </p:nvSpPr>
        <p:spPr/>
        <p:txBody>
          <a:bodyPr/>
          <a:lstStyle/>
          <a:p>
            <a:pPr marL="342900" indent="-342900">
              <a:buFont typeface="Arial" panose="020B0604020202020204" pitchFamily="34" charset="0"/>
              <a:buChar char="•"/>
            </a:pPr>
            <a:r>
              <a:rPr lang="fi-FI" sz="3200" dirty="0"/>
              <a:t>Kyselyn </a:t>
            </a:r>
            <a:r>
              <a:rPr lang="fi-FI" sz="3200" dirty="0" err="1"/>
              <a:t>Webropol</a:t>
            </a:r>
            <a:r>
              <a:rPr lang="fi-FI" sz="3200" dirty="0"/>
              <a:t>-linkki on lähetetty vastaajien yhteyshenkilöille 19.4./20.4.2021</a:t>
            </a:r>
          </a:p>
          <a:p>
            <a:pPr marL="342900" indent="-342900">
              <a:buFont typeface="Arial" panose="020B0604020202020204" pitchFamily="34" charset="0"/>
              <a:buChar char="•"/>
            </a:pPr>
            <a:r>
              <a:rPr lang="fi-FI" sz="3200" dirty="0"/>
              <a:t>Olkaa yhteydessä </a:t>
            </a:r>
            <a:r>
              <a:rPr lang="fi-FI" sz="3200" dirty="0" err="1"/>
              <a:t>Karviin</a:t>
            </a:r>
            <a:r>
              <a:rPr lang="fi-FI" sz="3200" dirty="0"/>
              <a:t>, jos ette ole saaneet linkkiä.</a:t>
            </a:r>
          </a:p>
          <a:p>
            <a:pPr marL="342900" indent="-342900">
              <a:buFont typeface="Arial" panose="020B0604020202020204" pitchFamily="34" charset="0"/>
              <a:buChar char="•"/>
            </a:pPr>
            <a:r>
              <a:rPr lang="fi-FI" sz="3200" dirty="0"/>
              <a:t>Linkki on personoitu jokaiselle vastaajalle erikseen.</a:t>
            </a:r>
          </a:p>
          <a:p>
            <a:pPr marL="342900" indent="-342900">
              <a:buFont typeface="Arial" panose="020B0604020202020204" pitchFamily="34" charset="0"/>
              <a:buChar char="•"/>
            </a:pPr>
            <a:r>
              <a:rPr lang="fi-FI" sz="3200" dirty="0"/>
              <a:t>Yhteyshenkilöille on toimitettu vastausprosessin tueksi kyselyn Excel-versio (</a:t>
            </a:r>
            <a:r>
              <a:rPr lang="fi-FI" sz="3200" dirty="0" err="1"/>
              <a:t>su+sv</a:t>
            </a:r>
            <a:r>
              <a:rPr lang="fi-FI" sz="3200" dirty="0"/>
              <a:t>) ja Word-versio (su).</a:t>
            </a:r>
          </a:p>
          <a:p>
            <a:pPr marL="342900" indent="-342900">
              <a:buFont typeface="Arial" panose="020B0604020202020204" pitchFamily="34" charset="0"/>
              <a:buChar char="•"/>
            </a:pPr>
            <a:r>
              <a:rPr lang="fi-FI" sz="3200" dirty="0"/>
              <a:t>Vastausaikaa on 17.5.2021 klo 16 asti.</a:t>
            </a:r>
          </a:p>
        </p:txBody>
      </p:sp>
      <p:sp>
        <p:nvSpPr>
          <p:cNvPr id="4" name="Päivämäärän paikkamerkki 3">
            <a:extLst>
              <a:ext uri="{FF2B5EF4-FFF2-40B4-BE49-F238E27FC236}">
                <a16:creationId xmlns:a16="http://schemas.microsoft.com/office/drawing/2014/main" id="{4037600E-CC45-43DD-8C24-FAD2850AF19B}"/>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951BD00C-9DE9-460E-A11A-593724F1F4F7}"/>
              </a:ext>
            </a:extLst>
          </p:cNvPr>
          <p:cNvSpPr>
            <a:spLocks noGrp="1"/>
          </p:cNvSpPr>
          <p:nvPr>
            <p:ph type="sldNum" sz="quarter" idx="17"/>
          </p:nvPr>
        </p:nvSpPr>
        <p:spPr/>
        <p:txBody>
          <a:bodyPr/>
          <a:lstStyle/>
          <a:p>
            <a:pPr>
              <a:defRPr/>
            </a:pPr>
            <a:fld id="{1C07628F-9402-FB47-93B5-FC3C3BFEEBE0}" type="slidenum">
              <a:rPr lang="fi-FI" smtClean="0"/>
              <a:pPr>
                <a:defRPr/>
              </a:pPr>
              <a:t>2</a:t>
            </a:fld>
            <a:endParaRPr lang="fi-FI"/>
          </a:p>
        </p:txBody>
      </p:sp>
    </p:spTree>
    <p:extLst>
      <p:ext uri="{BB962C8B-B14F-4D97-AF65-F5344CB8AC3E}">
        <p14:creationId xmlns:p14="http://schemas.microsoft.com/office/powerpoint/2010/main" val="3232271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BE47D2-67C1-49EB-B65C-EC0516B29B52}"/>
              </a:ext>
            </a:extLst>
          </p:cNvPr>
          <p:cNvSpPr>
            <a:spLocks noGrp="1"/>
          </p:cNvSpPr>
          <p:nvPr>
            <p:ph type="ctrTitle"/>
          </p:nvPr>
        </p:nvSpPr>
        <p:spPr/>
        <p:txBody>
          <a:bodyPr/>
          <a:lstStyle/>
          <a:p>
            <a:pPr algn="ctr"/>
            <a:br>
              <a:rPr lang="fi-FI" dirty="0">
                <a:solidFill>
                  <a:schemeClr val="accent1"/>
                </a:solidFill>
              </a:rPr>
            </a:br>
            <a:r>
              <a:rPr lang="fi-FI" dirty="0">
                <a:solidFill>
                  <a:srgbClr val="0070C0"/>
                </a:solidFill>
              </a:rPr>
              <a:t>Arvioinnin eteneminen 2021 </a:t>
            </a:r>
          </a:p>
        </p:txBody>
      </p:sp>
      <p:sp>
        <p:nvSpPr>
          <p:cNvPr id="4" name="Päivämäärän paikkamerkki 3">
            <a:extLst>
              <a:ext uri="{FF2B5EF4-FFF2-40B4-BE49-F238E27FC236}">
                <a16:creationId xmlns:a16="http://schemas.microsoft.com/office/drawing/2014/main" id="{35C08156-7EDC-4B9C-8D94-193E592D8829}"/>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0563F055-D4B4-4243-A077-2DC1669CB288}"/>
              </a:ext>
            </a:extLst>
          </p:cNvPr>
          <p:cNvSpPr>
            <a:spLocks noGrp="1"/>
          </p:cNvSpPr>
          <p:nvPr>
            <p:ph type="sldNum" sz="quarter" idx="17"/>
          </p:nvPr>
        </p:nvSpPr>
        <p:spPr/>
        <p:txBody>
          <a:bodyPr/>
          <a:lstStyle/>
          <a:p>
            <a:pPr>
              <a:defRPr/>
            </a:pPr>
            <a:fld id="{1C07628F-9402-FB47-93B5-FC3C3BFEEBE0}" type="slidenum">
              <a:rPr lang="fi-FI" smtClean="0"/>
              <a:pPr>
                <a:defRPr/>
              </a:pPr>
              <a:t>3</a:t>
            </a:fld>
            <a:endParaRPr lang="fi-FI"/>
          </a:p>
        </p:txBody>
      </p:sp>
      <p:graphicFrame>
        <p:nvGraphicFramePr>
          <p:cNvPr id="6" name="Sisällön paikkamerkki 5">
            <a:extLst>
              <a:ext uri="{FF2B5EF4-FFF2-40B4-BE49-F238E27FC236}">
                <a16:creationId xmlns:a16="http://schemas.microsoft.com/office/drawing/2014/main" id="{A3E8B86B-66C6-4FA7-B376-1CC02F8BE658}"/>
              </a:ext>
            </a:extLst>
          </p:cNvPr>
          <p:cNvGraphicFramePr>
            <a:graphicFrameLocks noGrp="1"/>
          </p:cNvGraphicFramePr>
          <p:nvPr>
            <p:ph sz="quarter" idx="14"/>
          </p:nvPr>
        </p:nvGraphicFramePr>
        <p:xfrm>
          <a:off x="722313" y="953146"/>
          <a:ext cx="10728325" cy="4984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404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D2CE53-B670-4C39-928F-5B003B57CD21}"/>
              </a:ext>
            </a:extLst>
          </p:cNvPr>
          <p:cNvSpPr>
            <a:spLocks noGrp="1"/>
          </p:cNvSpPr>
          <p:nvPr>
            <p:ph type="ctrTitle"/>
          </p:nvPr>
        </p:nvSpPr>
        <p:spPr/>
        <p:txBody>
          <a:bodyPr/>
          <a:lstStyle/>
          <a:p>
            <a:pPr algn="ctr"/>
            <a:r>
              <a:rPr lang="fi-FI" sz="4600" dirty="0">
                <a:solidFill>
                  <a:schemeClr val="accent5"/>
                </a:solidFill>
              </a:rPr>
              <a:t>Koulutusjärjestelmän kyky vastata jatkuvan oppimisen haasteisiin äkillisissä rakennemuutostilanteissa</a:t>
            </a:r>
          </a:p>
        </p:txBody>
      </p:sp>
      <p:sp>
        <p:nvSpPr>
          <p:cNvPr id="3" name="Alaotsikko 2">
            <a:extLst>
              <a:ext uri="{FF2B5EF4-FFF2-40B4-BE49-F238E27FC236}">
                <a16:creationId xmlns:a16="http://schemas.microsoft.com/office/drawing/2014/main" id="{A008AF58-475B-40B7-8088-B4FCF12E0643}"/>
              </a:ext>
            </a:extLst>
          </p:cNvPr>
          <p:cNvSpPr>
            <a:spLocks noGrp="1"/>
          </p:cNvSpPr>
          <p:nvPr>
            <p:ph type="subTitle" idx="1"/>
          </p:nvPr>
        </p:nvSpPr>
        <p:spPr/>
        <p:txBody>
          <a:bodyPr>
            <a:noAutofit/>
          </a:bodyPr>
          <a:lstStyle/>
          <a:p>
            <a:r>
              <a:rPr lang="fi-FI" sz="2800" b="1" dirty="0"/>
              <a:t>Vastauksia usein kysyttyihin kysymyksiin 29.4.2021</a:t>
            </a:r>
          </a:p>
        </p:txBody>
      </p:sp>
    </p:spTree>
    <p:extLst>
      <p:ext uri="{BB962C8B-B14F-4D97-AF65-F5344CB8AC3E}">
        <p14:creationId xmlns:p14="http://schemas.microsoft.com/office/powerpoint/2010/main" val="328438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5879AD-E703-4520-BF61-26A7CA6853D1}"/>
              </a:ext>
            </a:extLst>
          </p:cNvPr>
          <p:cNvSpPr>
            <a:spLocks noGrp="1"/>
          </p:cNvSpPr>
          <p:nvPr>
            <p:ph type="ctrTitle"/>
          </p:nvPr>
        </p:nvSpPr>
        <p:spPr>
          <a:xfrm>
            <a:off x="721785" y="381000"/>
            <a:ext cx="10729383" cy="938753"/>
          </a:xfrm>
        </p:spPr>
        <p:txBody>
          <a:bodyPr/>
          <a:lstStyle/>
          <a:p>
            <a:pPr algn="ctr"/>
            <a:r>
              <a:rPr lang="fi-FI" dirty="0">
                <a:solidFill>
                  <a:srgbClr val="0070C0"/>
                </a:solidFill>
              </a:rPr>
              <a:t>Esille tulleita kysymyksiä (1/10)</a:t>
            </a:r>
          </a:p>
        </p:txBody>
      </p:sp>
      <p:sp>
        <p:nvSpPr>
          <p:cNvPr id="3" name="Sisällön paikkamerkki 2">
            <a:extLst>
              <a:ext uri="{FF2B5EF4-FFF2-40B4-BE49-F238E27FC236}">
                <a16:creationId xmlns:a16="http://schemas.microsoft.com/office/drawing/2014/main" id="{972E9978-5AF2-4763-999D-5E090AD2F89E}"/>
              </a:ext>
            </a:extLst>
          </p:cNvPr>
          <p:cNvSpPr>
            <a:spLocks noGrp="1"/>
          </p:cNvSpPr>
          <p:nvPr>
            <p:ph sz="quarter" idx="14"/>
          </p:nvPr>
        </p:nvSpPr>
        <p:spPr>
          <a:xfrm>
            <a:off x="721785" y="1121790"/>
            <a:ext cx="10729383" cy="4814778"/>
          </a:xfrm>
        </p:spPr>
        <p:txBody>
          <a:bodyPr/>
          <a:lstStyle/>
          <a:p>
            <a:r>
              <a:rPr lang="fi-FI" sz="2200" dirty="0">
                <a:solidFill>
                  <a:schemeClr val="accent1"/>
                </a:solidFill>
              </a:rPr>
              <a:t>Millainen on kyselyssä kuvattu äkillinen rakennemuutos/työelämän nopea muutostilanne?</a:t>
            </a:r>
          </a:p>
          <a:p>
            <a:r>
              <a:rPr lang="fi-FI" sz="2200" dirty="0"/>
              <a:t>Vastaus: Kysymykseen ei ole täysin yksiselitteistä vastausta, vaan jokaisen vastaajan täytyy arvioida asiaa itse oman tilanteensa ja toimintansa näkökulmasta. Esimerkkejä viime aikojen äkillisistä rakennemuutoksista ja työelämän nopeista muutostilanteista ovat esimerkiksi Keski-Uusimaan suurten logistiikkakeskusten perustaminen, Naantalin Nesteen alasajo, Salon akkutehtaan perustaminen, elokuva-alan ammattilaisille suunnatut </a:t>
            </a:r>
            <a:r>
              <a:rPr lang="fi-FI" sz="2200" dirty="0" err="1"/>
              <a:t>FilmSkills</a:t>
            </a:r>
            <a:r>
              <a:rPr lang="fi-FI" sz="2200" dirty="0"/>
              <a:t> –koulutukset sekä turvealaa </a:t>
            </a:r>
            <a:r>
              <a:rPr lang="fi-FI" sz="2200"/>
              <a:t>koskettavat muutokset.</a:t>
            </a:r>
            <a:endParaRPr lang="fi-FI" sz="2200" dirty="0"/>
          </a:p>
          <a:p>
            <a:r>
              <a:rPr lang="fi-FI" sz="2200" dirty="0">
                <a:solidFill>
                  <a:schemeClr val="accent1"/>
                </a:solidFill>
              </a:rPr>
              <a:t>Miten vastaamme, jos meillä ei ole ollut äkillisiin rakennemuutoksiin/työelämän nopeisiin muutostilanteisiin liittyviä koulutuksia?</a:t>
            </a:r>
          </a:p>
          <a:p>
            <a:r>
              <a:rPr lang="fi-FI" sz="2200" dirty="0"/>
              <a:t>Vastaus: Kyselyssä vastaajaa pyydetään määrittelemään, onko em. koulutuksia ollut vai ei (kts. kysymys 11). Ne vastaajat, joilla em. koulutuksia ei ole ollut, vastaavat työelämän nopeisiin muutostilanteisiin varautumisen näkökulmasta.</a:t>
            </a:r>
          </a:p>
          <a:p>
            <a:endParaRPr lang="fi-FI" sz="2200" dirty="0"/>
          </a:p>
          <a:p>
            <a:endParaRPr lang="fi-FI" sz="2200" dirty="0"/>
          </a:p>
          <a:p>
            <a:endParaRPr lang="fi-FI" sz="2200" dirty="0"/>
          </a:p>
          <a:p>
            <a:endParaRPr lang="fi-FI" sz="2400" dirty="0"/>
          </a:p>
        </p:txBody>
      </p:sp>
      <p:sp>
        <p:nvSpPr>
          <p:cNvPr id="4" name="Päivämäärän paikkamerkki 3">
            <a:extLst>
              <a:ext uri="{FF2B5EF4-FFF2-40B4-BE49-F238E27FC236}">
                <a16:creationId xmlns:a16="http://schemas.microsoft.com/office/drawing/2014/main" id="{D7A53331-1136-4E60-8650-61951ABEABD3}"/>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C8319851-3487-4FDB-BFAA-53621FE155CB}"/>
              </a:ext>
            </a:extLst>
          </p:cNvPr>
          <p:cNvSpPr>
            <a:spLocks noGrp="1"/>
          </p:cNvSpPr>
          <p:nvPr>
            <p:ph type="sldNum" sz="quarter" idx="17"/>
          </p:nvPr>
        </p:nvSpPr>
        <p:spPr/>
        <p:txBody>
          <a:bodyPr/>
          <a:lstStyle/>
          <a:p>
            <a:pPr>
              <a:defRPr/>
            </a:pPr>
            <a:fld id="{1C07628F-9402-FB47-93B5-FC3C3BFEEBE0}" type="slidenum">
              <a:rPr lang="fi-FI" smtClean="0"/>
              <a:pPr>
                <a:defRPr/>
              </a:pPr>
              <a:t>5</a:t>
            </a:fld>
            <a:endParaRPr lang="fi-FI"/>
          </a:p>
        </p:txBody>
      </p:sp>
    </p:spTree>
    <p:extLst>
      <p:ext uri="{BB962C8B-B14F-4D97-AF65-F5344CB8AC3E}">
        <p14:creationId xmlns:p14="http://schemas.microsoft.com/office/powerpoint/2010/main" val="4075662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DBB346-E53C-40D9-8BE2-7905C3009754}"/>
              </a:ext>
            </a:extLst>
          </p:cNvPr>
          <p:cNvSpPr>
            <a:spLocks noGrp="1"/>
          </p:cNvSpPr>
          <p:nvPr>
            <p:ph type="ctrTitle"/>
          </p:nvPr>
        </p:nvSpPr>
        <p:spPr/>
        <p:txBody>
          <a:bodyPr/>
          <a:lstStyle/>
          <a:p>
            <a:pPr algn="ctr"/>
            <a:br>
              <a:rPr lang="fi-FI" dirty="0">
                <a:solidFill>
                  <a:srgbClr val="0070C0"/>
                </a:solidFill>
              </a:rPr>
            </a:br>
            <a:r>
              <a:rPr lang="fi-FI" dirty="0">
                <a:solidFill>
                  <a:srgbClr val="0070C0"/>
                </a:solidFill>
              </a:rPr>
              <a:t>Esille tulleita kysymyksiä (2/10)</a:t>
            </a:r>
            <a:br>
              <a:rPr lang="fi-FI" dirty="0">
                <a:solidFill>
                  <a:srgbClr val="0070C0"/>
                </a:solidFill>
              </a:rPr>
            </a:br>
            <a:endParaRPr lang="fi-FI" dirty="0"/>
          </a:p>
        </p:txBody>
      </p:sp>
      <p:sp>
        <p:nvSpPr>
          <p:cNvPr id="3" name="Sisällön paikkamerkki 2">
            <a:extLst>
              <a:ext uri="{FF2B5EF4-FFF2-40B4-BE49-F238E27FC236}">
                <a16:creationId xmlns:a16="http://schemas.microsoft.com/office/drawing/2014/main" id="{9138B197-3141-41CF-B78E-459AD5588DB1}"/>
              </a:ext>
            </a:extLst>
          </p:cNvPr>
          <p:cNvSpPr>
            <a:spLocks noGrp="1"/>
          </p:cNvSpPr>
          <p:nvPr>
            <p:ph sz="quarter" idx="14"/>
          </p:nvPr>
        </p:nvSpPr>
        <p:spPr>
          <a:xfrm>
            <a:off x="523822" y="1576798"/>
            <a:ext cx="10729383" cy="4359770"/>
          </a:xfrm>
        </p:spPr>
        <p:txBody>
          <a:bodyPr/>
          <a:lstStyle/>
          <a:p>
            <a:pPr lvl="0"/>
            <a:r>
              <a:rPr lang="fi-FI" sz="2200" dirty="0">
                <a:solidFill>
                  <a:schemeClr val="accent1"/>
                </a:solidFill>
              </a:rPr>
              <a:t>Onko vastattava kaikkiin kysymyksiin, jos koulutusorganisaatiolla ei ole ollut äkillisiin rakennemuutoksiin/työelämän nopeisiin muutostilanteisiin liittyviä koulutuksia tai niihin varautumista?</a:t>
            </a:r>
          </a:p>
          <a:p>
            <a:r>
              <a:rPr lang="fi-FI" sz="2200" dirty="0"/>
              <a:t>Vastaus: Voidakseen arvioida luotettavasti koulutusjärjestelmän kykyä vastata äkillisiin rakennemuutoksiin Karvi tarvitsee vastaukset myös niiltä koulutusorganisaatioilta, joita äkilliset rakennemuutokset eivät ole koskettaneet viime vuosina. Tarkoituksena on saada esiin valtakunnallinen tilanne koulutusjärjestelmän kyvystä vastata näihin nopeisiin työelämässä tapahtuviin muutoksiin. Silloin on yhtä tärkeää saada tietoa siitä, miten laajasti tämä ilmiö on koskettanut koulutusorganisaatioita kuin myös se, millä laajuudella ei. Vastausvaihtoehdoissa on huomioitu myös se, että vastaaminen on mahdollista myös silloin, kun rakennemuutoksiin liittyviä koulutuksia tai niihin varautumista ei ole ollut (esim. ”puuttuva”, ”ei ole ollut”, ”emme osaa sanoa”). </a:t>
            </a:r>
          </a:p>
          <a:p>
            <a:pPr lvl="0"/>
            <a:endParaRPr lang="fi-FI" dirty="0"/>
          </a:p>
        </p:txBody>
      </p:sp>
      <p:sp>
        <p:nvSpPr>
          <p:cNvPr id="4" name="Päivämäärän paikkamerkki 3">
            <a:extLst>
              <a:ext uri="{FF2B5EF4-FFF2-40B4-BE49-F238E27FC236}">
                <a16:creationId xmlns:a16="http://schemas.microsoft.com/office/drawing/2014/main" id="{AAE5C9C5-AAF6-4FBC-9B73-2F21E935C0C2}"/>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BF9DEAD8-E9A5-4006-8275-2EF1C0FEA8FE}"/>
              </a:ext>
            </a:extLst>
          </p:cNvPr>
          <p:cNvSpPr>
            <a:spLocks noGrp="1"/>
          </p:cNvSpPr>
          <p:nvPr>
            <p:ph type="sldNum" sz="quarter" idx="17"/>
          </p:nvPr>
        </p:nvSpPr>
        <p:spPr/>
        <p:txBody>
          <a:bodyPr/>
          <a:lstStyle/>
          <a:p>
            <a:pPr>
              <a:defRPr/>
            </a:pPr>
            <a:fld id="{1C07628F-9402-FB47-93B5-FC3C3BFEEBE0}" type="slidenum">
              <a:rPr lang="fi-FI" smtClean="0"/>
              <a:pPr>
                <a:defRPr/>
              </a:pPr>
              <a:t>6</a:t>
            </a:fld>
            <a:endParaRPr lang="fi-FI"/>
          </a:p>
        </p:txBody>
      </p:sp>
    </p:spTree>
    <p:extLst>
      <p:ext uri="{BB962C8B-B14F-4D97-AF65-F5344CB8AC3E}">
        <p14:creationId xmlns:p14="http://schemas.microsoft.com/office/powerpoint/2010/main" val="3123613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609CE2-55F0-4125-93D7-AA1D0DC53B6A}"/>
              </a:ext>
            </a:extLst>
          </p:cNvPr>
          <p:cNvSpPr>
            <a:spLocks noGrp="1"/>
          </p:cNvSpPr>
          <p:nvPr>
            <p:ph type="ctrTitle"/>
          </p:nvPr>
        </p:nvSpPr>
        <p:spPr/>
        <p:txBody>
          <a:bodyPr/>
          <a:lstStyle/>
          <a:p>
            <a:pPr algn="ctr"/>
            <a:br>
              <a:rPr lang="fi-FI" dirty="0"/>
            </a:br>
            <a:r>
              <a:rPr lang="fi-FI" dirty="0">
                <a:solidFill>
                  <a:srgbClr val="0070C0"/>
                </a:solidFill>
              </a:rPr>
              <a:t>Esille tulleita kysymyksiä (3/10)</a:t>
            </a:r>
            <a:br>
              <a:rPr lang="fi-FI" dirty="0">
                <a:solidFill>
                  <a:srgbClr val="0070C0"/>
                </a:solidFill>
              </a:rPr>
            </a:br>
            <a:endParaRPr lang="fi-FI" dirty="0"/>
          </a:p>
        </p:txBody>
      </p:sp>
      <p:sp>
        <p:nvSpPr>
          <p:cNvPr id="3" name="Sisällön paikkamerkki 2">
            <a:extLst>
              <a:ext uri="{FF2B5EF4-FFF2-40B4-BE49-F238E27FC236}">
                <a16:creationId xmlns:a16="http://schemas.microsoft.com/office/drawing/2014/main" id="{A9731527-D5C4-472D-9164-8DCC734524F0}"/>
              </a:ext>
            </a:extLst>
          </p:cNvPr>
          <p:cNvSpPr>
            <a:spLocks noGrp="1"/>
          </p:cNvSpPr>
          <p:nvPr>
            <p:ph sz="quarter" idx="14"/>
          </p:nvPr>
        </p:nvSpPr>
        <p:spPr/>
        <p:txBody>
          <a:bodyPr/>
          <a:lstStyle/>
          <a:p>
            <a:r>
              <a:rPr lang="fi-FI" sz="2200" dirty="0">
                <a:solidFill>
                  <a:schemeClr val="accent1"/>
                </a:solidFill>
              </a:rPr>
              <a:t>Miten kyselyyn vastaamisessa pitäisi huomioida koulutusorganisaation koko (opiskelijamäärä, henkilöstömäärä, koulutusvastuun laajuus, toimipisteiden määrä) ja sen vaikutukset organisaation prosesseihin ja toimintatapoihin?</a:t>
            </a:r>
          </a:p>
          <a:p>
            <a:r>
              <a:rPr lang="fi-FI" sz="2200" dirty="0"/>
              <a:t>Vastaus: Jokainen koulutusorganisaatio vastaa kyselyyn omista lähtökohdistaan. Esimerkiksi väittämissä, joissa arvioidaan omaa toimintaa kehitysvaiheiden asteikolla ”puuttuva-edistynyt” monenlaiset toimintatavat voivat täyttää kunkin kehitysvaiheen tunnusmerkit, riippuen organisaation koosta. Toimintatavat on määritelty niin, että ne eivät ole riippuvaisia yksittäisistä henkilöistä, vaan liittyvät asemaan tai tehtävään, joiden vastuut on dokumentoitu</a:t>
            </a:r>
            <a:r>
              <a:rPr lang="fi-FI" dirty="0"/>
              <a:t>. </a:t>
            </a:r>
          </a:p>
        </p:txBody>
      </p:sp>
      <p:sp>
        <p:nvSpPr>
          <p:cNvPr id="4" name="Päivämäärän paikkamerkki 3">
            <a:extLst>
              <a:ext uri="{FF2B5EF4-FFF2-40B4-BE49-F238E27FC236}">
                <a16:creationId xmlns:a16="http://schemas.microsoft.com/office/drawing/2014/main" id="{78CBA2B2-0564-4591-B64C-EA2A625CA5FE}"/>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9FCF57D8-2A98-4A51-A543-811A3A0A212C}"/>
              </a:ext>
            </a:extLst>
          </p:cNvPr>
          <p:cNvSpPr>
            <a:spLocks noGrp="1"/>
          </p:cNvSpPr>
          <p:nvPr>
            <p:ph type="sldNum" sz="quarter" idx="17"/>
          </p:nvPr>
        </p:nvSpPr>
        <p:spPr/>
        <p:txBody>
          <a:bodyPr/>
          <a:lstStyle/>
          <a:p>
            <a:pPr>
              <a:defRPr/>
            </a:pPr>
            <a:fld id="{1C07628F-9402-FB47-93B5-FC3C3BFEEBE0}" type="slidenum">
              <a:rPr lang="fi-FI" smtClean="0"/>
              <a:pPr>
                <a:defRPr/>
              </a:pPr>
              <a:t>7</a:t>
            </a:fld>
            <a:endParaRPr lang="fi-FI"/>
          </a:p>
        </p:txBody>
      </p:sp>
    </p:spTree>
    <p:extLst>
      <p:ext uri="{BB962C8B-B14F-4D97-AF65-F5344CB8AC3E}">
        <p14:creationId xmlns:p14="http://schemas.microsoft.com/office/powerpoint/2010/main" val="390352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8A5FF9-9C86-4AC5-A8AE-110ACAE8F03C}"/>
              </a:ext>
            </a:extLst>
          </p:cNvPr>
          <p:cNvSpPr>
            <a:spLocks noGrp="1"/>
          </p:cNvSpPr>
          <p:nvPr>
            <p:ph type="ctrTitle"/>
          </p:nvPr>
        </p:nvSpPr>
        <p:spPr/>
        <p:txBody>
          <a:bodyPr/>
          <a:lstStyle/>
          <a:p>
            <a:pPr algn="ctr"/>
            <a:br>
              <a:rPr lang="fi-FI" dirty="0"/>
            </a:br>
            <a:r>
              <a:rPr lang="fi-FI" dirty="0">
                <a:solidFill>
                  <a:srgbClr val="0070C0"/>
                </a:solidFill>
              </a:rPr>
              <a:t>Esille tulleita kysymyksiä (4/10)</a:t>
            </a:r>
            <a:endParaRPr lang="fi-FI" dirty="0"/>
          </a:p>
        </p:txBody>
      </p:sp>
      <p:sp>
        <p:nvSpPr>
          <p:cNvPr id="3" name="Sisällön paikkamerkki 2">
            <a:extLst>
              <a:ext uri="{FF2B5EF4-FFF2-40B4-BE49-F238E27FC236}">
                <a16:creationId xmlns:a16="http://schemas.microsoft.com/office/drawing/2014/main" id="{A788526D-9972-4FE1-81FF-9F06E212F2FF}"/>
              </a:ext>
            </a:extLst>
          </p:cNvPr>
          <p:cNvSpPr>
            <a:spLocks noGrp="1"/>
          </p:cNvSpPr>
          <p:nvPr>
            <p:ph sz="quarter" idx="14"/>
          </p:nvPr>
        </p:nvSpPr>
        <p:spPr/>
        <p:txBody>
          <a:bodyPr/>
          <a:lstStyle/>
          <a:p>
            <a:pPr lvl="0"/>
            <a:r>
              <a:rPr lang="fi-FI" sz="2200" dirty="0">
                <a:solidFill>
                  <a:schemeClr val="accent1"/>
                </a:solidFill>
              </a:rPr>
              <a:t>Mitä kyselyssä tarkoitetaan toimipisteellä?</a:t>
            </a:r>
          </a:p>
          <a:p>
            <a:r>
              <a:rPr lang="fi-FI" sz="2200" dirty="0"/>
              <a:t>Vastaus: Kyse on kiinteistä toimipisteistä, joissa on koulutusorganisaation omaa vakituista henkilöstöä. Toimipiste ei tässä siis ole satunnainen vierailu työpaikoilla tai muiden toimijoiden parissa.</a:t>
            </a:r>
          </a:p>
          <a:p>
            <a:pPr lvl="0"/>
            <a:endParaRPr lang="fi-FI" sz="2000" dirty="0">
              <a:solidFill>
                <a:schemeClr val="accent1"/>
              </a:solidFill>
            </a:endParaRPr>
          </a:p>
          <a:p>
            <a:pPr lvl="0"/>
            <a:r>
              <a:rPr lang="fi-FI" sz="2200" dirty="0">
                <a:solidFill>
                  <a:schemeClr val="accent1"/>
                </a:solidFill>
              </a:rPr>
              <a:t>Mitä, jos meillä ei ole ollut äkillisiä rakennemuutoksia/työelämän nopeita muutostilanteita,  ja vastaamme moniin kyselyn väittämiin ”puuttuva”. Tulkitaanko se siten, että toimintamme on huonoa?</a:t>
            </a:r>
          </a:p>
          <a:p>
            <a:pPr lvl="0"/>
            <a:r>
              <a:rPr lang="fi-FI" sz="2200" dirty="0"/>
              <a:t>Vastaus: ”Puuttuva” ei tarkoita tässä yhteydessä huonoa toimintaa vaan sitä, ettei vastaajalla ole ollut tarvetta reagoida äkillisiin rakennemuutoksiin. Vastaajia ei arvioida raportissa yksittäin tai aseteta paremmuusjärjestykseen. </a:t>
            </a:r>
          </a:p>
          <a:p>
            <a:endParaRPr lang="fi-FI" dirty="0"/>
          </a:p>
        </p:txBody>
      </p:sp>
      <p:sp>
        <p:nvSpPr>
          <p:cNvPr id="4" name="Päivämäärän paikkamerkki 3">
            <a:extLst>
              <a:ext uri="{FF2B5EF4-FFF2-40B4-BE49-F238E27FC236}">
                <a16:creationId xmlns:a16="http://schemas.microsoft.com/office/drawing/2014/main" id="{D178D601-CAE1-4FAD-ABEF-F01481A0CA72}"/>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9E1D95F7-F82C-4238-A2AF-DB4527D163C8}"/>
              </a:ext>
            </a:extLst>
          </p:cNvPr>
          <p:cNvSpPr>
            <a:spLocks noGrp="1"/>
          </p:cNvSpPr>
          <p:nvPr>
            <p:ph type="sldNum" sz="quarter" idx="17"/>
          </p:nvPr>
        </p:nvSpPr>
        <p:spPr/>
        <p:txBody>
          <a:bodyPr/>
          <a:lstStyle/>
          <a:p>
            <a:pPr>
              <a:defRPr/>
            </a:pPr>
            <a:fld id="{1C07628F-9402-FB47-93B5-FC3C3BFEEBE0}" type="slidenum">
              <a:rPr lang="fi-FI" smtClean="0"/>
              <a:pPr>
                <a:defRPr/>
              </a:pPr>
              <a:t>8</a:t>
            </a:fld>
            <a:endParaRPr lang="fi-FI"/>
          </a:p>
        </p:txBody>
      </p:sp>
    </p:spTree>
    <p:extLst>
      <p:ext uri="{BB962C8B-B14F-4D97-AF65-F5344CB8AC3E}">
        <p14:creationId xmlns:p14="http://schemas.microsoft.com/office/powerpoint/2010/main" val="17696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5EB757-F9E1-4043-A432-A572F9306F6D}"/>
              </a:ext>
            </a:extLst>
          </p:cNvPr>
          <p:cNvSpPr>
            <a:spLocks noGrp="1"/>
          </p:cNvSpPr>
          <p:nvPr>
            <p:ph type="ctrTitle"/>
          </p:nvPr>
        </p:nvSpPr>
        <p:spPr>
          <a:xfrm>
            <a:off x="684077" y="381000"/>
            <a:ext cx="10729383" cy="1195798"/>
          </a:xfrm>
        </p:spPr>
        <p:txBody>
          <a:bodyPr/>
          <a:lstStyle/>
          <a:p>
            <a:pPr algn="ctr"/>
            <a:br>
              <a:rPr lang="fi-FI" dirty="0"/>
            </a:br>
            <a:r>
              <a:rPr lang="fi-FI" dirty="0">
                <a:solidFill>
                  <a:srgbClr val="0070C0"/>
                </a:solidFill>
              </a:rPr>
              <a:t>Esille tulleita kysymyksiä (5/10)</a:t>
            </a:r>
            <a:endParaRPr lang="fi-FI" dirty="0"/>
          </a:p>
        </p:txBody>
      </p:sp>
      <p:sp>
        <p:nvSpPr>
          <p:cNvPr id="3" name="Sisällön paikkamerkki 2">
            <a:extLst>
              <a:ext uri="{FF2B5EF4-FFF2-40B4-BE49-F238E27FC236}">
                <a16:creationId xmlns:a16="http://schemas.microsoft.com/office/drawing/2014/main" id="{74A74EDB-21F7-4FD8-AF0D-FE383BC6230B}"/>
              </a:ext>
            </a:extLst>
          </p:cNvPr>
          <p:cNvSpPr>
            <a:spLocks noGrp="1"/>
          </p:cNvSpPr>
          <p:nvPr>
            <p:ph sz="quarter" idx="14"/>
          </p:nvPr>
        </p:nvSpPr>
        <p:spPr/>
        <p:txBody>
          <a:bodyPr/>
          <a:lstStyle/>
          <a:p>
            <a:pPr lvl="0"/>
            <a:r>
              <a:rPr lang="fi-FI" sz="2200" dirty="0">
                <a:solidFill>
                  <a:schemeClr val="accent1"/>
                </a:solidFill>
              </a:rPr>
              <a:t>Kuuluvatko koronatilanteen vaikutukset äkillisiin rakennemuutoksiin/työelämän nopeisiin muutostilanteisiin?</a:t>
            </a:r>
          </a:p>
          <a:p>
            <a:pPr lvl="0"/>
            <a:r>
              <a:rPr lang="fi-FI" sz="2200" dirty="0"/>
              <a:t>Vastaus: Arvioinnissa ei arvioida koronan vaikutuksia sellaisenaan. Jos korona on aiheuttanut äkillisiä rakennemuutoksia/työelämän nopeita muutostilanteita, kuuluvat ne arvioinnin piiriin.</a:t>
            </a:r>
          </a:p>
          <a:p>
            <a:pPr lvl="0"/>
            <a:r>
              <a:rPr lang="fi-FI" sz="2200" dirty="0">
                <a:solidFill>
                  <a:schemeClr val="accent1"/>
                </a:solidFill>
              </a:rPr>
              <a:t>Kuuluvatko </a:t>
            </a:r>
            <a:r>
              <a:rPr lang="fi-FI" sz="2200" dirty="0" err="1">
                <a:solidFill>
                  <a:schemeClr val="accent1"/>
                </a:solidFill>
              </a:rPr>
              <a:t>OKM:n</a:t>
            </a:r>
            <a:r>
              <a:rPr lang="fi-FI" sz="2200" dirty="0">
                <a:solidFill>
                  <a:schemeClr val="accent1"/>
                </a:solidFill>
              </a:rPr>
              <a:t> erillisrahoittamat koulutukset arvioinnin piiriin?</a:t>
            </a:r>
          </a:p>
          <a:p>
            <a:pPr lvl="0"/>
            <a:r>
              <a:rPr lang="fi-FI" sz="2200" dirty="0"/>
              <a:t>Vastaus: Kyllä kuuluvat, jos ne liittyvät äkillisiin rakennemuutoksiin ja työelämän nopeisiin muutostilanteisiin.</a:t>
            </a:r>
          </a:p>
          <a:p>
            <a:pPr lvl="0"/>
            <a:r>
              <a:rPr lang="fi-FI" sz="2200" dirty="0">
                <a:solidFill>
                  <a:schemeClr val="accent1"/>
                </a:solidFill>
              </a:rPr>
              <a:t>Kuuluvatko maahanmuuttajille suunnatut koulutukset arvioinnin piiriin?</a:t>
            </a:r>
          </a:p>
          <a:p>
            <a:r>
              <a:rPr lang="fi-FI" sz="2200" dirty="0"/>
              <a:t>Vastaus: Kyllä kuuluvat, jos ne liittyvät äkillisiin rakennemuutoksiin ja työelämän nopeisiin muutostilanteisiin.</a:t>
            </a:r>
          </a:p>
          <a:p>
            <a:pPr lvl="0"/>
            <a:endParaRPr lang="fi-FI" dirty="0"/>
          </a:p>
          <a:p>
            <a:pPr lvl="0"/>
            <a:endParaRPr lang="fi-FI" dirty="0"/>
          </a:p>
          <a:p>
            <a:endParaRPr lang="fi-FI" dirty="0"/>
          </a:p>
        </p:txBody>
      </p:sp>
      <p:sp>
        <p:nvSpPr>
          <p:cNvPr id="4" name="Päivämäärän paikkamerkki 3">
            <a:extLst>
              <a:ext uri="{FF2B5EF4-FFF2-40B4-BE49-F238E27FC236}">
                <a16:creationId xmlns:a16="http://schemas.microsoft.com/office/drawing/2014/main" id="{CFF53E69-E16C-43FF-AD67-97BD24288DB8}"/>
              </a:ext>
            </a:extLst>
          </p:cNvPr>
          <p:cNvSpPr>
            <a:spLocks noGrp="1"/>
          </p:cNvSpPr>
          <p:nvPr>
            <p:ph type="dt" sz="half" idx="15"/>
          </p:nvPr>
        </p:nvSpPr>
        <p:spPr/>
        <p:txBody>
          <a:bodyPr/>
          <a:lstStyle/>
          <a:p>
            <a:pPr>
              <a:defRPr/>
            </a:pPr>
            <a:fld id="{894D85A3-5928-4FA8-B074-1A44C471BF7F}" type="datetime1">
              <a:rPr lang="fi-FI" smtClean="0"/>
              <a:t>7.5.2021</a:t>
            </a:fld>
            <a:endParaRPr lang="fi-FI"/>
          </a:p>
        </p:txBody>
      </p:sp>
      <p:sp>
        <p:nvSpPr>
          <p:cNvPr id="5" name="Dian numeron paikkamerkki 4">
            <a:extLst>
              <a:ext uri="{FF2B5EF4-FFF2-40B4-BE49-F238E27FC236}">
                <a16:creationId xmlns:a16="http://schemas.microsoft.com/office/drawing/2014/main" id="{B6789A6B-6FAF-4EFF-9BA2-79B0FFE93CC2}"/>
              </a:ext>
            </a:extLst>
          </p:cNvPr>
          <p:cNvSpPr>
            <a:spLocks noGrp="1"/>
          </p:cNvSpPr>
          <p:nvPr>
            <p:ph type="sldNum" sz="quarter" idx="17"/>
          </p:nvPr>
        </p:nvSpPr>
        <p:spPr/>
        <p:txBody>
          <a:bodyPr/>
          <a:lstStyle/>
          <a:p>
            <a:pPr>
              <a:defRPr/>
            </a:pPr>
            <a:fld id="{1C07628F-9402-FB47-93B5-FC3C3BFEEBE0}" type="slidenum">
              <a:rPr lang="fi-FI" smtClean="0"/>
              <a:pPr>
                <a:defRPr/>
              </a:pPr>
              <a:t>9</a:t>
            </a:fld>
            <a:endParaRPr lang="fi-FI"/>
          </a:p>
        </p:txBody>
      </p:sp>
    </p:spTree>
    <p:extLst>
      <p:ext uri="{BB962C8B-B14F-4D97-AF65-F5344CB8AC3E}">
        <p14:creationId xmlns:p14="http://schemas.microsoft.com/office/powerpoint/2010/main" val="263081452"/>
      </p:ext>
    </p:extLst>
  </p:cSld>
  <p:clrMapOvr>
    <a:masterClrMapping/>
  </p:clrMapOvr>
</p:sld>
</file>

<file path=ppt/theme/theme1.xml><?xml version="1.0" encoding="utf-8"?>
<a:theme xmlns:a="http://schemas.openxmlformats.org/drawingml/2006/main" name="KARVI_FI_2015">
  <a:themeElements>
    <a:clrScheme name="Mukautettu 1">
      <a:dk1>
        <a:sysClr val="windowText" lastClr="000000"/>
      </a:dk1>
      <a:lt1>
        <a:srgbClr val="FFFFFF"/>
      </a:lt1>
      <a:dk2>
        <a:srgbClr val="28A7DA"/>
      </a:dk2>
      <a:lt2>
        <a:srgbClr val="958B81"/>
      </a:lt2>
      <a:accent1>
        <a:srgbClr val="0D93D2"/>
      </a:accent1>
      <a:accent2>
        <a:srgbClr val="C8DDF1"/>
      </a:accent2>
      <a:accent3>
        <a:srgbClr val="A7D0B3"/>
      </a:accent3>
      <a:accent4>
        <a:srgbClr val="DBEEE1"/>
      </a:accent4>
      <a:accent5>
        <a:srgbClr val="EDB354"/>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Esitys1" id="{1A410B61-038F-4BCD-8949-4DE98A9FCB73}" vid="{30C4B16E-58CC-4296-B232-0BBC67B778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2150</TotalTime>
  <Words>1174</Words>
  <Application>Microsoft Office PowerPoint</Application>
  <PresentationFormat>Laajakuva</PresentationFormat>
  <Paragraphs>119</Paragraphs>
  <Slides>14</Slides>
  <Notes>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14</vt:i4>
      </vt:variant>
    </vt:vector>
  </HeadingPairs>
  <TitlesOfParts>
    <vt:vector size="17" baseType="lpstr">
      <vt:lpstr>Arial</vt:lpstr>
      <vt:lpstr>Calibri</vt:lpstr>
      <vt:lpstr>KARVI_FI_2015</vt:lpstr>
      <vt:lpstr>PowerPoint-esitys</vt:lpstr>
      <vt:lpstr> Kyselyprosessin tilanne</vt:lpstr>
      <vt:lpstr> Arvioinnin eteneminen 2021 </vt:lpstr>
      <vt:lpstr>Koulutusjärjestelmän kyky vastata jatkuvan oppimisen haasteisiin äkillisissä rakennemuutostilanteissa</vt:lpstr>
      <vt:lpstr>Esille tulleita kysymyksiä (1/10)</vt:lpstr>
      <vt:lpstr> Esille tulleita kysymyksiä (2/10) </vt:lpstr>
      <vt:lpstr> Esille tulleita kysymyksiä (3/10) </vt:lpstr>
      <vt:lpstr> Esille tulleita kysymyksiä (4/10)</vt:lpstr>
      <vt:lpstr> Esille tulleita kysymyksiä (5/10)</vt:lpstr>
      <vt:lpstr> Esille tulleita kysymyksiä (6/10)</vt:lpstr>
      <vt:lpstr> Esille tulleita kysymyksiä (7/10)</vt:lpstr>
      <vt:lpstr> Esille tulleita kysymyksiä (8/10)</vt:lpstr>
      <vt:lpstr> Esille tulleita kysymyksiä (9/10)</vt:lpstr>
      <vt:lpstr> Esille tulleita kysymyksiä (10/10)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Ammatillisen koulutuksen järjestäjien laadunhallintajärjestelmien arviointi    Palautetilaisuus testin 2. vaiheeseen osallistuneille 11.11.2020</dc:title>
  <dc:creator>Korpi Aila</dc:creator>
  <cp:lastModifiedBy>Isoaho Kati</cp:lastModifiedBy>
  <cp:revision>261</cp:revision>
  <dcterms:created xsi:type="dcterms:W3CDTF">2020-11-09T13:25:32Z</dcterms:created>
  <dcterms:modified xsi:type="dcterms:W3CDTF">2021-05-07T04:56:54Z</dcterms:modified>
</cp:coreProperties>
</file>