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814" r:id="rId1"/>
    <p:sldMasterId id="2147484862" r:id="rId2"/>
    <p:sldMasterId id="2147484874" r:id="rId3"/>
    <p:sldMasterId id="2147484903" r:id="rId4"/>
  </p:sldMasterIdLst>
  <p:notesMasterIdLst>
    <p:notesMasterId r:id="rId16"/>
  </p:notesMasterIdLst>
  <p:handoutMasterIdLst>
    <p:handoutMasterId r:id="rId17"/>
  </p:handoutMasterIdLst>
  <p:sldIdLst>
    <p:sldId id="495" r:id="rId5"/>
    <p:sldId id="504" r:id="rId6"/>
    <p:sldId id="273" r:id="rId7"/>
    <p:sldId id="332" r:id="rId8"/>
    <p:sldId id="544" r:id="rId9"/>
    <p:sldId id="555" r:id="rId10"/>
    <p:sldId id="512" r:id="rId11"/>
    <p:sldId id="541" r:id="rId12"/>
    <p:sldId id="542" r:id="rId13"/>
    <p:sldId id="543" r:id="rId14"/>
    <p:sldId id="540" r:id="rId15"/>
  </p:sldIdLst>
  <p:sldSz cx="12192000" cy="6858000"/>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Karvin kolmannen luokan oppimistulosarvioinnin keskeiset tulokset vuonna 2020" id="{88773DE5-EFD8-4670-ABB7-44DB6A107BB9}">
          <p14:sldIdLst>
            <p14:sldId id="495"/>
            <p14:sldId id="504"/>
            <p14:sldId id="273"/>
            <p14:sldId id="332"/>
            <p14:sldId id="544"/>
            <p14:sldId id="555"/>
            <p14:sldId id="512"/>
            <p14:sldId id="541"/>
            <p14:sldId id="542"/>
            <p14:sldId id="543"/>
            <p14:sldId id="540"/>
          </p14:sldIdLst>
        </p14:section>
      </p14:sectionLst>
    </p:ext>
    <p:ext uri="{EFAFB233-063F-42B5-8137-9DF3F51BA10A}">
      <p15:sldGuideLst xmlns:p15="http://schemas.microsoft.com/office/powerpoint/2012/main">
        <p15:guide id="1" orient="horz" userDrawn="1">
          <p15:clr>
            <a:srgbClr val="A4A3A4"/>
          </p15:clr>
        </p15:guide>
        <p15:guide id="2" pos="455" userDrawn="1">
          <p15:clr>
            <a:srgbClr val="A4A3A4"/>
          </p15:clr>
        </p15:guide>
        <p15:guide id="3" pos="721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98D7"/>
    <a:srgbClr val="F7A047"/>
    <a:srgbClr val="7DCEA0"/>
    <a:srgbClr val="9A9170"/>
    <a:srgbClr val="928B81"/>
    <a:srgbClr val="96CBF0"/>
    <a:srgbClr val="28A7DA"/>
    <a:srgbClr val="EDB354"/>
    <a:srgbClr val="378DC4"/>
    <a:srgbClr val="1366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Vaalea tyyli 3 - Korostus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23" autoAdjust="0"/>
    <p:restoredTop sz="84019" autoAdjust="0"/>
  </p:normalViewPr>
  <p:slideViewPr>
    <p:cSldViewPr snapToGrid="0" snapToObjects="1">
      <p:cViewPr varScale="1">
        <p:scale>
          <a:sx n="96" d="100"/>
          <a:sy n="96" d="100"/>
        </p:scale>
        <p:origin x="1248" y="78"/>
      </p:cViewPr>
      <p:guideLst>
        <p:guide orient="horz"/>
        <p:guide pos="455"/>
        <p:guide pos="721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9" d="100"/>
        <a:sy n="89" d="100"/>
      </p:scale>
      <p:origin x="0" y="0"/>
    </p:cViewPr>
  </p:sorterViewPr>
  <p:notesViewPr>
    <p:cSldViewPr snapToGrid="0" snapToObjects="1">
      <p:cViewPr varScale="1">
        <p:scale>
          <a:sx n="51" d="100"/>
          <a:sy n="51" d="100"/>
        </p:scale>
        <p:origin x="2692"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oleObject" Target="file:///\\valtion.fi\Yhteiset%20tiedostot\Karvi\Yhteiset\Yleissivist&#228;v&#228;%20ja%20varhaiskasvatus\Tilastollinen%20k&#228;sittely\arvioinnit%202018\Pitkitt&#228;isarviointi\3.%20lk\Raportti\Raportti1_tuloksia_ja_jakaumia0608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valtion.fi\Yhteiset%20tiedostot\Karvi\Yhteiset\Yleissivist&#228;v&#228;%20ja%20varhaiskasvatus\Tilastollinen%20k&#228;sittely\arvioinnit%202018\Pitkitt&#228;isarviointi\3.%20lk\Raportti\Raportti1_tuloksia_ja_jakaumia060821.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valtion.fi\Yhteiset%20tiedostot\Karvi\Yhteiset\Yleissivist&#228;v&#228;%20ja%20varhaiskasvatus\Tilastollinen%20k&#228;sittely\arvioinnit%202018\Pitkitt&#228;isarviointi\3.%20lk\Raportti\Raportti1_tuloksia_ja_jakaumia.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Arial Narrow" panose="020B0606020202030204" pitchFamily="34" charset="0"/>
                <a:ea typeface="+mn-ea"/>
                <a:cs typeface="+mn-cs"/>
              </a:defRPr>
            </a:pPr>
            <a:r>
              <a:rPr lang="fi-FI" sz="1400" dirty="0"/>
              <a:t>Koko tehtäväsarja (n=8077)</a:t>
            </a:r>
          </a:p>
        </c:rich>
      </c:tx>
      <c:layout>
        <c:manualLayout>
          <c:xMode val="edge"/>
          <c:yMode val="edge"/>
          <c:x val="0.3540345581802275"/>
          <c:y val="4.6296296296296294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rial Narrow" panose="020B0606020202030204" pitchFamily="34" charset="0"/>
              <a:ea typeface="+mn-ea"/>
              <a:cs typeface="+mn-cs"/>
            </a:defRPr>
          </a:pPr>
          <a:endParaRPr lang="fi-FI"/>
        </a:p>
      </c:txPr>
    </c:title>
    <c:autoTitleDeleted val="0"/>
    <c:plotArea>
      <c:layout>
        <c:manualLayout>
          <c:layoutTarget val="inner"/>
          <c:xMode val="edge"/>
          <c:yMode val="edge"/>
          <c:x val="9.7136482939632549E-2"/>
          <c:y val="0.10689814814814814"/>
          <c:w val="0.87230796150481194"/>
          <c:h val="0.73423224441241575"/>
        </c:manualLayout>
      </c:layout>
      <c:barChart>
        <c:barDir val="col"/>
        <c:grouping val="clustered"/>
        <c:varyColors val="0"/>
        <c:ser>
          <c:idx val="0"/>
          <c:order val="0"/>
          <c:tx>
            <c:strRef>
              <c:f>'JakaumiaG0 and G3'!$F$181</c:f>
              <c:strCache>
                <c:ptCount val="1"/>
                <c:pt idx="0">
                  <c:v>Valid Percent</c:v>
                </c:pt>
              </c:strCache>
            </c:strRef>
          </c:tx>
          <c:spPr>
            <a:solidFill>
              <a:srgbClr val="0D93D2"/>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Narrow" panose="020B0606020202030204"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'JakaumiaG0 and G3'!$C$186:$C$197</c:f>
              <c:strCache>
                <c:ptCount val="12"/>
                <c:pt idx="0">
                  <c:v>&lt; 250</c:v>
                </c:pt>
                <c:pt idx="1">
                  <c:v>250‒ 300</c:v>
                </c:pt>
                <c:pt idx="2">
                  <c:v>300‒ 350</c:v>
                </c:pt>
                <c:pt idx="3">
                  <c:v>350‒ 400</c:v>
                </c:pt>
                <c:pt idx="4">
                  <c:v>400‒ 450</c:v>
                </c:pt>
                <c:pt idx="5">
                  <c:v>450‒ 500</c:v>
                </c:pt>
                <c:pt idx="6">
                  <c:v>500‒ 550</c:v>
                </c:pt>
                <c:pt idx="7">
                  <c:v>550‒ 600</c:v>
                </c:pt>
                <c:pt idx="8">
                  <c:v>600‒ 650</c:v>
                </c:pt>
                <c:pt idx="9">
                  <c:v>650‒ 700</c:v>
                </c:pt>
                <c:pt idx="10">
                  <c:v>700‒ 750</c:v>
                </c:pt>
                <c:pt idx="11">
                  <c:v>750 &lt; </c:v>
                </c:pt>
              </c:strCache>
            </c:strRef>
          </c:cat>
          <c:val>
            <c:numRef>
              <c:f>'JakaumiaG0 and G3'!$F$186:$F$197</c:f>
              <c:numCache>
                <c:formatCode>General</c:formatCode>
                <c:ptCount val="12"/>
                <c:pt idx="0">
                  <c:v>0.9</c:v>
                </c:pt>
                <c:pt idx="1">
                  <c:v>1</c:v>
                </c:pt>
                <c:pt idx="2">
                  <c:v>3.7</c:v>
                </c:pt>
                <c:pt idx="3">
                  <c:v>9.3000000000000007</c:v>
                </c:pt>
                <c:pt idx="4">
                  <c:v>15.3</c:v>
                </c:pt>
                <c:pt idx="5">
                  <c:v>17.2</c:v>
                </c:pt>
                <c:pt idx="6">
                  <c:v>20.7</c:v>
                </c:pt>
                <c:pt idx="7">
                  <c:v>15.3</c:v>
                </c:pt>
                <c:pt idx="8">
                  <c:v>11.4</c:v>
                </c:pt>
                <c:pt idx="9">
                  <c:v>4</c:v>
                </c:pt>
                <c:pt idx="10">
                  <c:v>1.2</c:v>
                </c:pt>
                <c:pt idx="11">
                  <c:v>0.1</c:v>
                </c:pt>
              </c:numCache>
            </c:numRef>
          </c:val>
          <c:extLst>
            <c:ext xmlns:c16="http://schemas.microsoft.com/office/drawing/2014/chart" uri="{C3380CC4-5D6E-409C-BE32-E72D297353CC}">
              <c16:uniqueId val="{00000000-34E5-47E6-A23A-85450D107541}"/>
            </c:ext>
          </c:extLst>
        </c:ser>
        <c:dLbls>
          <c:showLegendKey val="0"/>
          <c:showVal val="0"/>
          <c:showCatName val="0"/>
          <c:showSerName val="0"/>
          <c:showPercent val="0"/>
          <c:showBubbleSize val="0"/>
        </c:dLbls>
        <c:gapWidth val="80"/>
        <c:overlap val="-27"/>
        <c:axId val="785865056"/>
        <c:axId val="785863416"/>
      </c:barChart>
      <c:catAx>
        <c:axId val="78586505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r>
                  <a:rPr lang="fi-FI" sz="1200" dirty="0"/>
                  <a:t>pistemäärä</a:t>
                </a:r>
              </a:p>
            </c:rich>
          </c:tx>
          <c:layout>
            <c:manualLayout>
              <c:xMode val="edge"/>
              <c:yMode val="edge"/>
              <c:x val="0.4960814119286826"/>
              <c:y val="0.9086252723326422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fi-FI"/>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Narrow" panose="020B0606020202030204" pitchFamily="34" charset="0"/>
                <a:ea typeface="+mn-ea"/>
                <a:cs typeface="+mn-cs"/>
              </a:defRPr>
            </a:pPr>
            <a:endParaRPr lang="fi-FI"/>
          </a:p>
        </c:txPr>
        <c:crossAx val="785863416"/>
        <c:crosses val="autoZero"/>
        <c:auto val="1"/>
        <c:lblAlgn val="ctr"/>
        <c:lblOffset val="100"/>
        <c:noMultiLvlLbl val="0"/>
      </c:catAx>
      <c:valAx>
        <c:axId val="785863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Arial Narrow" panose="020B0606020202030204" pitchFamily="34" charset="0"/>
                    <a:ea typeface="+mn-ea"/>
                    <a:cs typeface="+mn-cs"/>
                  </a:defRPr>
                </a:pPr>
                <a:r>
                  <a:rPr lang="fi-FI" sz="1200" dirty="0"/>
                  <a:t>prosenttia</a:t>
                </a:r>
                <a:r>
                  <a:rPr lang="fi-FI" dirty="0"/>
                  <a:t> oppilaista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rial Narrow" panose="020B0606020202030204" pitchFamily="34" charset="0"/>
                  <a:ea typeface="+mn-ea"/>
                  <a:cs typeface="+mn-cs"/>
                </a:defRPr>
              </a:pPr>
              <a:endParaRPr lang="fi-FI"/>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Narrow" panose="020B0606020202030204" pitchFamily="34" charset="0"/>
                <a:ea typeface="+mn-ea"/>
                <a:cs typeface="+mn-cs"/>
              </a:defRPr>
            </a:pPr>
            <a:endParaRPr lang="fi-FI"/>
          </a:p>
        </c:txPr>
        <c:crossAx val="785865056"/>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a:solidFill>
            <a:schemeClr val="tx1"/>
          </a:solidFill>
          <a:latin typeface="Arial Narrow" panose="020B0606020202030204" pitchFamily="34" charset="0"/>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13648293963252"/>
          <c:y val="0.11182864500500614"/>
          <c:w val="0.82230796150481189"/>
          <c:h val="0.64694492320441255"/>
        </c:manualLayout>
      </c:layout>
      <c:lineChart>
        <c:grouping val="standard"/>
        <c:varyColors val="0"/>
        <c:ser>
          <c:idx val="0"/>
          <c:order val="0"/>
          <c:tx>
            <c:strRef>
              <c:f>'JakaumiaG0 and G3'!$F$87</c:f>
              <c:strCache>
                <c:ptCount val="1"/>
                <c:pt idx="0">
                  <c:v>tyttö</c:v>
                </c:pt>
              </c:strCache>
            </c:strRef>
          </c:tx>
          <c:spPr>
            <a:ln w="28575" cap="rnd">
              <a:solidFill>
                <a:srgbClr val="958B81"/>
              </a:solidFill>
              <a:round/>
            </a:ln>
            <a:effectLst/>
          </c:spPr>
          <c:marker>
            <c:symbol val="none"/>
          </c:marker>
          <c:cat>
            <c:strRef>
              <c:f>'JakaumiaG0 and G3'!$C$88:$C$105</c:f>
              <c:strCache>
                <c:ptCount val="18"/>
                <c:pt idx="0">
                  <c:v>&lt; 50</c:v>
                </c:pt>
                <c:pt idx="1">
                  <c:v>50–100</c:v>
                </c:pt>
                <c:pt idx="2">
                  <c:v>100–150</c:v>
                </c:pt>
                <c:pt idx="3">
                  <c:v>150–200</c:v>
                </c:pt>
                <c:pt idx="4">
                  <c:v>200–250</c:v>
                </c:pt>
                <c:pt idx="5">
                  <c:v>250–300</c:v>
                </c:pt>
                <c:pt idx="6">
                  <c:v>300–350</c:v>
                </c:pt>
                <c:pt idx="7">
                  <c:v>350–400</c:v>
                </c:pt>
                <c:pt idx="8">
                  <c:v>400–450</c:v>
                </c:pt>
                <c:pt idx="9">
                  <c:v>450–500</c:v>
                </c:pt>
                <c:pt idx="10">
                  <c:v>500–550</c:v>
                </c:pt>
                <c:pt idx="11">
                  <c:v>550–600</c:v>
                </c:pt>
                <c:pt idx="12">
                  <c:v>600–650</c:v>
                </c:pt>
                <c:pt idx="13">
                  <c:v>650–700</c:v>
                </c:pt>
                <c:pt idx="14">
                  <c:v>700–750</c:v>
                </c:pt>
                <c:pt idx="15">
                  <c:v>750–800</c:v>
                </c:pt>
                <c:pt idx="16">
                  <c:v>800–850</c:v>
                </c:pt>
                <c:pt idx="17">
                  <c:v>850–900</c:v>
                </c:pt>
              </c:strCache>
            </c:strRef>
          </c:cat>
          <c:val>
            <c:numRef>
              <c:f>'JakaumiaG0 and G3'!$F$88:$F$105</c:f>
              <c:numCache>
                <c:formatCode>General</c:formatCode>
                <c:ptCount val="18"/>
                <c:pt idx="0">
                  <c:v>0</c:v>
                </c:pt>
                <c:pt idx="1">
                  <c:v>0</c:v>
                </c:pt>
                <c:pt idx="2">
                  <c:v>0.1</c:v>
                </c:pt>
                <c:pt idx="3">
                  <c:v>0.1</c:v>
                </c:pt>
                <c:pt idx="4">
                  <c:v>0.2</c:v>
                </c:pt>
                <c:pt idx="5">
                  <c:v>0.6</c:v>
                </c:pt>
                <c:pt idx="6">
                  <c:v>3</c:v>
                </c:pt>
                <c:pt idx="7">
                  <c:v>8.5</c:v>
                </c:pt>
                <c:pt idx="8">
                  <c:v>14.6</c:v>
                </c:pt>
                <c:pt idx="9">
                  <c:v>18.8</c:v>
                </c:pt>
                <c:pt idx="10">
                  <c:v>20.9</c:v>
                </c:pt>
                <c:pt idx="11">
                  <c:v>16.2</c:v>
                </c:pt>
                <c:pt idx="12">
                  <c:v>11.5</c:v>
                </c:pt>
                <c:pt idx="13">
                  <c:v>4.2</c:v>
                </c:pt>
                <c:pt idx="14">
                  <c:v>1.2</c:v>
                </c:pt>
                <c:pt idx="15">
                  <c:v>0.2</c:v>
                </c:pt>
                <c:pt idx="16">
                  <c:v>0</c:v>
                </c:pt>
                <c:pt idx="17">
                  <c:v>0</c:v>
                </c:pt>
              </c:numCache>
            </c:numRef>
          </c:val>
          <c:smooth val="1"/>
          <c:extLst>
            <c:ext xmlns:c16="http://schemas.microsoft.com/office/drawing/2014/chart" uri="{C3380CC4-5D6E-409C-BE32-E72D297353CC}">
              <c16:uniqueId val="{00000000-CC05-4226-80C9-84A9AE475E62}"/>
            </c:ext>
          </c:extLst>
        </c:ser>
        <c:ser>
          <c:idx val="1"/>
          <c:order val="1"/>
          <c:tx>
            <c:strRef>
              <c:f>'JakaumiaG0 and G3'!$G$87</c:f>
              <c:strCache>
                <c:ptCount val="1"/>
                <c:pt idx="0">
                  <c:v>poika</c:v>
                </c:pt>
              </c:strCache>
            </c:strRef>
          </c:tx>
          <c:spPr>
            <a:ln w="28575" cap="rnd">
              <a:solidFill>
                <a:srgbClr val="5797A1"/>
              </a:solidFill>
              <a:round/>
            </a:ln>
            <a:effectLst/>
          </c:spPr>
          <c:marker>
            <c:symbol val="none"/>
          </c:marker>
          <c:cat>
            <c:strRef>
              <c:f>'JakaumiaG0 and G3'!$C$88:$C$105</c:f>
              <c:strCache>
                <c:ptCount val="18"/>
                <c:pt idx="0">
                  <c:v>&lt; 50</c:v>
                </c:pt>
                <c:pt idx="1">
                  <c:v>50–100</c:v>
                </c:pt>
                <c:pt idx="2">
                  <c:v>100–150</c:v>
                </c:pt>
                <c:pt idx="3">
                  <c:v>150–200</c:v>
                </c:pt>
                <c:pt idx="4">
                  <c:v>200–250</c:v>
                </c:pt>
                <c:pt idx="5">
                  <c:v>250–300</c:v>
                </c:pt>
                <c:pt idx="6">
                  <c:v>300–350</c:v>
                </c:pt>
                <c:pt idx="7">
                  <c:v>350–400</c:v>
                </c:pt>
                <c:pt idx="8">
                  <c:v>400–450</c:v>
                </c:pt>
                <c:pt idx="9">
                  <c:v>450–500</c:v>
                </c:pt>
                <c:pt idx="10">
                  <c:v>500–550</c:v>
                </c:pt>
                <c:pt idx="11">
                  <c:v>550–600</c:v>
                </c:pt>
                <c:pt idx="12">
                  <c:v>600–650</c:v>
                </c:pt>
                <c:pt idx="13">
                  <c:v>650–700</c:v>
                </c:pt>
                <c:pt idx="14">
                  <c:v>700–750</c:v>
                </c:pt>
                <c:pt idx="15">
                  <c:v>750–800</c:v>
                </c:pt>
                <c:pt idx="16">
                  <c:v>800–850</c:v>
                </c:pt>
                <c:pt idx="17">
                  <c:v>850–900</c:v>
                </c:pt>
              </c:strCache>
            </c:strRef>
          </c:cat>
          <c:val>
            <c:numRef>
              <c:f>'JakaumiaG0 and G3'!$G$88:$G$105</c:f>
              <c:numCache>
                <c:formatCode>General</c:formatCode>
                <c:ptCount val="18"/>
                <c:pt idx="0">
                  <c:v>0.1</c:v>
                </c:pt>
                <c:pt idx="1">
                  <c:v>0</c:v>
                </c:pt>
                <c:pt idx="2">
                  <c:v>0</c:v>
                </c:pt>
                <c:pt idx="3">
                  <c:v>0.2</c:v>
                </c:pt>
                <c:pt idx="4">
                  <c:v>0.7</c:v>
                </c:pt>
                <c:pt idx="5">
                  <c:v>1.5</c:v>
                </c:pt>
                <c:pt idx="6">
                  <c:v>4.4000000000000004</c:v>
                </c:pt>
                <c:pt idx="7">
                  <c:v>10.1</c:v>
                </c:pt>
                <c:pt idx="8">
                  <c:v>16.100000000000001</c:v>
                </c:pt>
                <c:pt idx="9">
                  <c:v>18.399999999999999</c:v>
                </c:pt>
                <c:pt idx="10">
                  <c:v>17.600000000000001</c:v>
                </c:pt>
                <c:pt idx="11">
                  <c:v>14.4</c:v>
                </c:pt>
                <c:pt idx="12">
                  <c:v>11.3</c:v>
                </c:pt>
                <c:pt idx="13">
                  <c:v>3.8</c:v>
                </c:pt>
                <c:pt idx="14">
                  <c:v>1</c:v>
                </c:pt>
                <c:pt idx="15">
                  <c:v>0.1</c:v>
                </c:pt>
                <c:pt idx="16">
                  <c:v>0</c:v>
                </c:pt>
                <c:pt idx="17">
                  <c:v>0</c:v>
                </c:pt>
              </c:numCache>
            </c:numRef>
          </c:val>
          <c:smooth val="1"/>
          <c:extLst>
            <c:ext xmlns:c16="http://schemas.microsoft.com/office/drawing/2014/chart" uri="{C3380CC4-5D6E-409C-BE32-E72D297353CC}">
              <c16:uniqueId val="{00000001-CC05-4226-80C9-84A9AE475E62}"/>
            </c:ext>
          </c:extLst>
        </c:ser>
        <c:dLbls>
          <c:showLegendKey val="0"/>
          <c:showVal val="0"/>
          <c:showCatName val="0"/>
          <c:showSerName val="0"/>
          <c:showPercent val="0"/>
          <c:showBubbleSize val="0"/>
        </c:dLbls>
        <c:smooth val="0"/>
        <c:axId val="524158216"/>
        <c:axId val="524156576"/>
      </c:lineChart>
      <c:catAx>
        <c:axId val="5241582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524156576"/>
        <c:crosses val="autoZero"/>
        <c:auto val="1"/>
        <c:lblAlgn val="ctr"/>
        <c:lblOffset val="100"/>
        <c:noMultiLvlLbl val="0"/>
      </c:catAx>
      <c:valAx>
        <c:axId val="52415657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524158216"/>
        <c:crosses val="autoZero"/>
        <c:crossBetween val="between"/>
      </c:valAx>
      <c:spPr>
        <a:noFill/>
        <a:ln>
          <a:solidFill>
            <a:schemeClr val="tx1"/>
          </a:solidFill>
        </a:ln>
        <a:effectLst/>
      </c:spPr>
    </c:plotArea>
    <c:legend>
      <c:legendPos val="b"/>
      <c:layout>
        <c:manualLayout>
          <c:xMode val="edge"/>
          <c:yMode val="edge"/>
          <c:x val="0.79978495387753956"/>
          <c:y val="0.1410228700084572"/>
          <c:w val="0.17655721299673358"/>
          <c:h val="0.1984959171770195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i-FI"/>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43453716330152"/>
          <c:y val="4.7388252598043142E-2"/>
          <c:w val="0.77812225985718264"/>
          <c:h val="0.804939504502732"/>
        </c:manualLayout>
      </c:layout>
      <c:scatterChart>
        <c:scatterStyle val="lineMarker"/>
        <c:varyColors val="0"/>
        <c:ser>
          <c:idx val="2"/>
          <c:order val="0"/>
          <c:tx>
            <c:strRef>
              <c:f>Koulutuloksia!$J$4:$J$5</c:f>
              <c:strCache>
                <c:ptCount val="2"/>
                <c:pt idx="0">
                  <c:v>pienet koulut (n &lt; 6)</c:v>
                </c:pt>
              </c:strCache>
            </c:strRef>
          </c:tx>
          <c:spPr>
            <a:ln w="28575" cap="rnd">
              <a:noFill/>
              <a:round/>
            </a:ln>
            <a:effectLst/>
          </c:spPr>
          <c:marker>
            <c:symbol val="triangle"/>
            <c:size val="6"/>
            <c:spPr>
              <a:solidFill>
                <a:srgbClr val="FF0000"/>
              </a:solidFill>
              <a:ln w="9525">
                <a:solidFill>
                  <a:schemeClr val="tx1"/>
                </a:solidFill>
              </a:ln>
              <a:effectLst/>
            </c:spPr>
          </c:marker>
          <c:xVal>
            <c:numRef>
              <c:f>Koulutuloksia!$H$6:$H$275</c:f>
              <c:numCache>
                <c:formatCode>General</c:formatCode>
                <c:ptCount val="270"/>
                <c:pt idx="0">
                  <c:v>292.27499999999998</c:v>
                </c:pt>
                <c:pt idx="1">
                  <c:v>378.71</c:v>
                </c:pt>
                <c:pt idx="2">
                  <c:v>363.42899999999997</c:v>
                </c:pt>
                <c:pt idx="3">
                  <c:v>380.99700000000001</c:v>
                </c:pt>
                <c:pt idx="4">
                  <c:v>389.197</c:v>
                </c:pt>
                <c:pt idx="5">
                  <c:v>387.786</c:v>
                </c:pt>
                <c:pt idx="6">
                  <c:v>386.34199999999998</c:v>
                </c:pt>
                <c:pt idx="7">
                  <c:v>404.30200000000002</c:v>
                </c:pt>
                <c:pt idx="8">
                  <c:v>406.613</c:v>
                </c:pt>
                <c:pt idx="9">
                  <c:v>417.8</c:v>
                </c:pt>
                <c:pt idx="10">
                  <c:v>414.40699999999998</c:v>
                </c:pt>
                <c:pt idx="11">
                  <c:v>434.14800000000002</c:v>
                </c:pt>
                <c:pt idx="12">
                  <c:v>416.767</c:v>
                </c:pt>
                <c:pt idx="13">
                  <c:v>429.68200000000002</c:v>
                </c:pt>
                <c:pt idx="14">
                  <c:v>417.42500000000001</c:v>
                </c:pt>
                <c:pt idx="15">
                  <c:v>403.315</c:v>
                </c:pt>
                <c:pt idx="16">
                  <c:v>467.262</c:v>
                </c:pt>
                <c:pt idx="17">
                  <c:v>403.99799999999999</c:v>
                </c:pt>
                <c:pt idx="18">
                  <c:v>431.20100000000002</c:v>
                </c:pt>
                <c:pt idx="19">
                  <c:v>429.44499999999999</c:v>
                </c:pt>
                <c:pt idx="20">
                  <c:v>459.06200000000001</c:v>
                </c:pt>
                <c:pt idx="21">
                  <c:v>423.779</c:v>
                </c:pt>
                <c:pt idx="22">
                  <c:v>439.37700000000001</c:v>
                </c:pt>
                <c:pt idx="23">
                  <c:v>442.35</c:v>
                </c:pt>
                <c:pt idx="24">
                  <c:v>449.01600000000002</c:v>
                </c:pt>
                <c:pt idx="25">
                  <c:v>462.87799999999999</c:v>
                </c:pt>
                <c:pt idx="26">
                  <c:v>437.23599999999999</c:v>
                </c:pt>
                <c:pt idx="27">
                  <c:v>455.709</c:v>
                </c:pt>
                <c:pt idx="28">
                  <c:v>457.10399999999998</c:v>
                </c:pt>
                <c:pt idx="29">
                  <c:v>461.47199999999998</c:v>
                </c:pt>
                <c:pt idx="30">
                  <c:v>449.92899999999997</c:v>
                </c:pt>
                <c:pt idx="31">
                  <c:v>462.714</c:v>
                </c:pt>
                <c:pt idx="32">
                  <c:v>456.88900000000001</c:v>
                </c:pt>
                <c:pt idx="33">
                  <c:v>454.07100000000003</c:v>
                </c:pt>
                <c:pt idx="34">
                  <c:v>470.04599999999999</c:v>
                </c:pt>
                <c:pt idx="35">
                  <c:v>451.529</c:v>
                </c:pt>
                <c:pt idx="36">
                  <c:v>470.90300000000002</c:v>
                </c:pt>
                <c:pt idx="37">
                  <c:v>482.57</c:v>
                </c:pt>
                <c:pt idx="38">
                  <c:v>477.97300000000001</c:v>
                </c:pt>
                <c:pt idx="39">
                  <c:v>467.80099999999999</c:v>
                </c:pt>
                <c:pt idx="40">
                  <c:v>467.21499999999997</c:v>
                </c:pt>
                <c:pt idx="41">
                  <c:v>476.39499999999998</c:v>
                </c:pt>
                <c:pt idx="42">
                  <c:v>443.49799999999999</c:v>
                </c:pt>
                <c:pt idx="43">
                  <c:v>467.33800000000002</c:v>
                </c:pt>
                <c:pt idx="44">
                  <c:v>473.88200000000001</c:v>
                </c:pt>
                <c:pt idx="45">
                  <c:v>480.87400000000002</c:v>
                </c:pt>
                <c:pt idx="46">
                  <c:v>478.85700000000003</c:v>
                </c:pt>
                <c:pt idx="47">
                  <c:v>453.90199999999999</c:v>
                </c:pt>
                <c:pt idx="48">
                  <c:v>458.28500000000003</c:v>
                </c:pt>
                <c:pt idx="49">
                  <c:v>487.38400000000001</c:v>
                </c:pt>
                <c:pt idx="50">
                  <c:v>445.52199999999999</c:v>
                </c:pt>
                <c:pt idx="51">
                  <c:v>482.43900000000002</c:v>
                </c:pt>
                <c:pt idx="52">
                  <c:v>465.61599999999999</c:v>
                </c:pt>
                <c:pt idx="53">
                  <c:v>470.21699999999998</c:v>
                </c:pt>
                <c:pt idx="54">
                  <c:v>475.42899999999997</c:v>
                </c:pt>
                <c:pt idx="55">
                  <c:v>470.233</c:v>
                </c:pt>
                <c:pt idx="56">
                  <c:v>475.601</c:v>
                </c:pt>
                <c:pt idx="57">
                  <c:v>480.226</c:v>
                </c:pt>
                <c:pt idx="58">
                  <c:v>452.65699999999998</c:v>
                </c:pt>
                <c:pt idx="59">
                  <c:v>489.15600000000001</c:v>
                </c:pt>
                <c:pt idx="60">
                  <c:v>478.00799999999998</c:v>
                </c:pt>
                <c:pt idx="61">
                  <c:v>475.548</c:v>
                </c:pt>
                <c:pt idx="62">
                  <c:v>478.38</c:v>
                </c:pt>
                <c:pt idx="63">
                  <c:v>477.089</c:v>
                </c:pt>
                <c:pt idx="64">
                  <c:v>497.54399999999998</c:v>
                </c:pt>
                <c:pt idx="65">
                  <c:v>476.88</c:v>
                </c:pt>
                <c:pt idx="66">
                  <c:v>479.13200000000001</c:v>
                </c:pt>
                <c:pt idx="67">
                  <c:v>479.26</c:v>
                </c:pt>
                <c:pt idx="68">
                  <c:v>474.39800000000002</c:v>
                </c:pt>
                <c:pt idx="69">
                  <c:v>476.99400000000003</c:v>
                </c:pt>
                <c:pt idx="70">
                  <c:v>472.416</c:v>
                </c:pt>
                <c:pt idx="71">
                  <c:v>465.21499999999997</c:v>
                </c:pt>
                <c:pt idx="72">
                  <c:v>495.46899999999999</c:v>
                </c:pt>
                <c:pt idx="73">
                  <c:v>482.57</c:v>
                </c:pt>
                <c:pt idx="74">
                  <c:v>456.72800000000001</c:v>
                </c:pt>
                <c:pt idx="75">
                  <c:v>491.56900000000002</c:v>
                </c:pt>
                <c:pt idx="76">
                  <c:v>480.185</c:v>
                </c:pt>
                <c:pt idx="77">
                  <c:v>491.899</c:v>
                </c:pt>
                <c:pt idx="78">
                  <c:v>503.77300000000002</c:v>
                </c:pt>
                <c:pt idx="79">
                  <c:v>488.089</c:v>
                </c:pt>
                <c:pt idx="80">
                  <c:v>485.923</c:v>
                </c:pt>
                <c:pt idx="81">
                  <c:v>473.55799999999999</c:v>
                </c:pt>
                <c:pt idx="82">
                  <c:v>481.71600000000001</c:v>
                </c:pt>
                <c:pt idx="83">
                  <c:v>489.87700000000001</c:v>
                </c:pt>
                <c:pt idx="84">
                  <c:v>493.84899999999999</c:v>
                </c:pt>
                <c:pt idx="85">
                  <c:v>487.334</c:v>
                </c:pt>
                <c:pt idx="86">
                  <c:v>487.97500000000002</c:v>
                </c:pt>
                <c:pt idx="87">
                  <c:v>474.86399999999998</c:v>
                </c:pt>
                <c:pt idx="88">
                  <c:v>503.61399999999998</c:v>
                </c:pt>
                <c:pt idx="89">
                  <c:v>483.80099999999999</c:v>
                </c:pt>
                <c:pt idx="90">
                  <c:v>498.48899999999998</c:v>
                </c:pt>
                <c:pt idx="91">
                  <c:v>482.62299999999999</c:v>
                </c:pt>
                <c:pt idx="92">
                  <c:v>488.79599999999999</c:v>
                </c:pt>
                <c:pt idx="93">
                  <c:v>494.59399999999999</c:v>
                </c:pt>
                <c:pt idx="94">
                  <c:v>493.58100000000002</c:v>
                </c:pt>
                <c:pt idx="95">
                  <c:v>482.29</c:v>
                </c:pt>
                <c:pt idx="96">
                  <c:v>502.28699999999998</c:v>
                </c:pt>
                <c:pt idx="97">
                  <c:v>511.721</c:v>
                </c:pt>
                <c:pt idx="98">
                  <c:v>505.85300000000001</c:v>
                </c:pt>
                <c:pt idx="99">
                  <c:v>491.89</c:v>
                </c:pt>
                <c:pt idx="100">
                  <c:v>489.077</c:v>
                </c:pt>
                <c:pt idx="101">
                  <c:v>497.84899999999999</c:v>
                </c:pt>
                <c:pt idx="102">
                  <c:v>501.24</c:v>
                </c:pt>
                <c:pt idx="103">
                  <c:v>491.34800000000001</c:v>
                </c:pt>
                <c:pt idx="104">
                  <c:v>492.78800000000001</c:v>
                </c:pt>
                <c:pt idx="105">
                  <c:v>507.57299999999998</c:v>
                </c:pt>
                <c:pt idx="106">
                  <c:v>499.5</c:v>
                </c:pt>
                <c:pt idx="107">
                  <c:v>486.786</c:v>
                </c:pt>
                <c:pt idx="108">
                  <c:v>486.46600000000001</c:v>
                </c:pt>
                <c:pt idx="109">
                  <c:v>466.67599999999999</c:v>
                </c:pt>
                <c:pt idx="110">
                  <c:v>496.89299999999997</c:v>
                </c:pt>
                <c:pt idx="111">
                  <c:v>499.76799999999997</c:v>
                </c:pt>
                <c:pt idx="112">
                  <c:v>486.26100000000002</c:v>
                </c:pt>
                <c:pt idx="113">
                  <c:v>484.971</c:v>
                </c:pt>
                <c:pt idx="114">
                  <c:v>514.56100000000004</c:v>
                </c:pt>
                <c:pt idx="115">
                  <c:v>493.255</c:v>
                </c:pt>
                <c:pt idx="116">
                  <c:v>495.79</c:v>
                </c:pt>
                <c:pt idx="117">
                  <c:v>510.15199999999999</c:v>
                </c:pt>
                <c:pt idx="118">
                  <c:v>503.07900000000001</c:v>
                </c:pt>
                <c:pt idx="119">
                  <c:v>487.85399999999998</c:v>
                </c:pt>
                <c:pt idx="120">
                  <c:v>497.32</c:v>
                </c:pt>
                <c:pt idx="121">
                  <c:v>494.12099999999998</c:v>
                </c:pt>
                <c:pt idx="122">
                  <c:v>499.77100000000002</c:v>
                </c:pt>
                <c:pt idx="123">
                  <c:v>505.964</c:v>
                </c:pt>
                <c:pt idx="124">
                  <c:v>499.673</c:v>
                </c:pt>
                <c:pt idx="125">
                  <c:v>516.95000000000005</c:v>
                </c:pt>
                <c:pt idx="126">
                  <c:v>502.435</c:v>
                </c:pt>
                <c:pt idx="127">
                  <c:v>500.93400000000003</c:v>
                </c:pt>
                <c:pt idx="128">
                  <c:v>515.20799999999997</c:v>
                </c:pt>
                <c:pt idx="129">
                  <c:v>484.30599999999998</c:v>
                </c:pt>
                <c:pt idx="130">
                  <c:v>501.81900000000002</c:v>
                </c:pt>
                <c:pt idx="131">
                  <c:v>498.78100000000001</c:v>
                </c:pt>
                <c:pt idx="132">
                  <c:v>519.43100000000004</c:v>
                </c:pt>
                <c:pt idx="133">
                  <c:v>527.45699999999999</c:v>
                </c:pt>
                <c:pt idx="134">
                  <c:v>502.22</c:v>
                </c:pt>
                <c:pt idx="135">
                  <c:v>519.99800000000005</c:v>
                </c:pt>
                <c:pt idx="136">
                  <c:v>494.05</c:v>
                </c:pt>
                <c:pt idx="137">
                  <c:v>510.23</c:v>
                </c:pt>
                <c:pt idx="138">
                  <c:v>498.68099999999998</c:v>
                </c:pt>
                <c:pt idx="139">
                  <c:v>499.66800000000001</c:v>
                </c:pt>
                <c:pt idx="140">
                  <c:v>495.90199999999999</c:v>
                </c:pt>
                <c:pt idx="141">
                  <c:v>504.87799999999999</c:v>
                </c:pt>
                <c:pt idx="142">
                  <c:v>505.93099999999998</c:v>
                </c:pt>
                <c:pt idx="143">
                  <c:v>512.02300000000002</c:v>
                </c:pt>
                <c:pt idx="144">
                  <c:v>491.10300000000001</c:v>
                </c:pt>
                <c:pt idx="145">
                  <c:v>499.87400000000002</c:v>
                </c:pt>
                <c:pt idx="146">
                  <c:v>501.47899999999998</c:v>
                </c:pt>
                <c:pt idx="147">
                  <c:v>503.44400000000002</c:v>
                </c:pt>
                <c:pt idx="148">
                  <c:v>503.02199999999999</c:v>
                </c:pt>
                <c:pt idx="149">
                  <c:v>509.94400000000002</c:v>
                </c:pt>
                <c:pt idx="150">
                  <c:v>503.3</c:v>
                </c:pt>
                <c:pt idx="151">
                  <c:v>530.04200000000003</c:v>
                </c:pt>
                <c:pt idx="152">
                  <c:v>510.298</c:v>
                </c:pt>
                <c:pt idx="153">
                  <c:v>512.02099999999996</c:v>
                </c:pt>
                <c:pt idx="154">
                  <c:v>501.19400000000002</c:v>
                </c:pt>
                <c:pt idx="155">
                  <c:v>510.72800000000001</c:v>
                </c:pt>
                <c:pt idx="156">
                  <c:v>527.97400000000005</c:v>
                </c:pt>
                <c:pt idx="157">
                  <c:v>509.024</c:v>
                </c:pt>
                <c:pt idx="158">
                  <c:v>507.67500000000001</c:v>
                </c:pt>
                <c:pt idx="159">
                  <c:v>514.62</c:v>
                </c:pt>
                <c:pt idx="160">
                  <c:v>526.06299999999999</c:v>
                </c:pt>
                <c:pt idx="161">
                  <c:v>514.25699999999995</c:v>
                </c:pt>
                <c:pt idx="162">
                  <c:v>511.51900000000001</c:v>
                </c:pt>
                <c:pt idx="163">
                  <c:v>553.01900000000001</c:v>
                </c:pt>
                <c:pt idx="164">
                  <c:v>512.77200000000005</c:v>
                </c:pt>
                <c:pt idx="165">
                  <c:v>528.30700000000002</c:v>
                </c:pt>
                <c:pt idx="166">
                  <c:v>527.52</c:v>
                </c:pt>
                <c:pt idx="167">
                  <c:v>506.15600000000001</c:v>
                </c:pt>
                <c:pt idx="168">
                  <c:v>504.45100000000002</c:v>
                </c:pt>
                <c:pt idx="169">
                  <c:v>517.16800000000001</c:v>
                </c:pt>
                <c:pt idx="170">
                  <c:v>534.005</c:v>
                </c:pt>
                <c:pt idx="171">
                  <c:v>507.18799999999999</c:v>
                </c:pt>
                <c:pt idx="172">
                  <c:v>516.26</c:v>
                </c:pt>
                <c:pt idx="173">
                  <c:v>512.99900000000002</c:v>
                </c:pt>
                <c:pt idx="174">
                  <c:v>504.23599999999999</c:v>
                </c:pt>
                <c:pt idx="175">
                  <c:v>516.48599999999999</c:v>
                </c:pt>
                <c:pt idx="176">
                  <c:v>518.86699999999996</c:v>
                </c:pt>
                <c:pt idx="177">
                  <c:v>520.02099999999996</c:v>
                </c:pt>
                <c:pt idx="178">
                  <c:v>514.47900000000004</c:v>
                </c:pt>
                <c:pt idx="179">
                  <c:v>518.40599999999995</c:v>
                </c:pt>
                <c:pt idx="180">
                  <c:v>533.92899999999997</c:v>
                </c:pt>
                <c:pt idx="181">
                  <c:v>536.50699999999995</c:v>
                </c:pt>
                <c:pt idx="182">
                  <c:v>521.14200000000005</c:v>
                </c:pt>
                <c:pt idx="183">
                  <c:v>512.67700000000002</c:v>
                </c:pt>
                <c:pt idx="184">
                  <c:v>520.22699999999998</c:v>
                </c:pt>
                <c:pt idx="185">
                  <c:v>517.89099999999996</c:v>
                </c:pt>
                <c:pt idx="186">
                  <c:v>529.21600000000001</c:v>
                </c:pt>
                <c:pt idx="187">
                  <c:v>537.62599999999998</c:v>
                </c:pt>
                <c:pt idx="188">
                  <c:v>520.75</c:v>
                </c:pt>
                <c:pt idx="189">
                  <c:v>519.45500000000004</c:v>
                </c:pt>
                <c:pt idx="190">
                  <c:v>517.125</c:v>
                </c:pt>
                <c:pt idx="191">
                  <c:v>522.44899999999996</c:v>
                </c:pt>
                <c:pt idx="192">
                  <c:v>536.29300000000001</c:v>
                </c:pt>
                <c:pt idx="193">
                  <c:v>524.90700000000004</c:v>
                </c:pt>
                <c:pt idx="194">
                  <c:v>514.41</c:v>
                </c:pt>
                <c:pt idx="195">
                  <c:v>530.32600000000002</c:v>
                </c:pt>
                <c:pt idx="196">
                  <c:v>522.01300000000003</c:v>
                </c:pt>
                <c:pt idx="197">
                  <c:v>511.00200000000001</c:v>
                </c:pt>
                <c:pt idx="198">
                  <c:v>526.72900000000004</c:v>
                </c:pt>
                <c:pt idx="199">
                  <c:v>523.625</c:v>
                </c:pt>
                <c:pt idx="200">
                  <c:v>516.40800000000002</c:v>
                </c:pt>
                <c:pt idx="201">
                  <c:v>522.49800000000005</c:v>
                </c:pt>
                <c:pt idx="202">
                  <c:v>532.73800000000006</c:v>
                </c:pt>
                <c:pt idx="203">
                  <c:v>523.19399999999996</c:v>
                </c:pt>
                <c:pt idx="204">
                  <c:v>526.65599999999995</c:v>
                </c:pt>
                <c:pt idx="205">
                  <c:v>521.42700000000002</c:v>
                </c:pt>
                <c:pt idx="206">
                  <c:v>527.96400000000006</c:v>
                </c:pt>
                <c:pt idx="207">
                  <c:v>507.74400000000003</c:v>
                </c:pt>
                <c:pt idx="208">
                  <c:v>526.50699999999995</c:v>
                </c:pt>
                <c:pt idx="209">
                  <c:v>537.62199999999996</c:v>
                </c:pt>
                <c:pt idx="210">
                  <c:v>517.48699999999997</c:v>
                </c:pt>
                <c:pt idx="211">
                  <c:v>525.38</c:v>
                </c:pt>
                <c:pt idx="212">
                  <c:v>526.20500000000004</c:v>
                </c:pt>
                <c:pt idx="213">
                  <c:v>524.28399999999999</c:v>
                </c:pt>
                <c:pt idx="214">
                  <c:v>532.34100000000001</c:v>
                </c:pt>
                <c:pt idx="215">
                  <c:v>525.88199999999995</c:v>
                </c:pt>
                <c:pt idx="216">
                  <c:v>522.97699999999998</c:v>
                </c:pt>
                <c:pt idx="217">
                  <c:v>526.18499999999995</c:v>
                </c:pt>
                <c:pt idx="218">
                  <c:v>523.05799999999999</c:v>
                </c:pt>
                <c:pt idx="219">
                  <c:v>539.08000000000004</c:v>
                </c:pt>
                <c:pt idx="220">
                  <c:v>543.125</c:v>
                </c:pt>
                <c:pt idx="221">
                  <c:v>519.98199999999997</c:v>
                </c:pt>
                <c:pt idx="222">
                  <c:v>528.89400000000001</c:v>
                </c:pt>
                <c:pt idx="223">
                  <c:v>542.09799999999996</c:v>
                </c:pt>
                <c:pt idx="224">
                  <c:v>529.63300000000004</c:v>
                </c:pt>
                <c:pt idx="225">
                  <c:v>534.47400000000005</c:v>
                </c:pt>
                <c:pt idx="226">
                  <c:v>531.20100000000002</c:v>
                </c:pt>
                <c:pt idx="227">
                  <c:v>528.64499999999998</c:v>
                </c:pt>
                <c:pt idx="228">
                  <c:v>551.053</c:v>
                </c:pt>
                <c:pt idx="229">
                  <c:v>535.87099999999998</c:v>
                </c:pt>
                <c:pt idx="230">
                  <c:v>535.505</c:v>
                </c:pt>
                <c:pt idx="231">
                  <c:v>519.11199999999997</c:v>
                </c:pt>
                <c:pt idx="232">
                  <c:v>540.58699999999999</c:v>
                </c:pt>
                <c:pt idx="233">
                  <c:v>547.79100000000005</c:v>
                </c:pt>
                <c:pt idx="234">
                  <c:v>526.149</c:v>
                </c:pt>
                <c:pt idx="235">
                  <c:v>542.91</c:v>
                </c:pt>
                <c:pt idx="236">
                  <c:v>547.66700000000003</c:v>
                </c:pt>
                <c:pt idx="237">
                  <c:v>530.77200000000005</c:v>
                </c:pt>
                <c:pt idx="238">
                  <c:v>546.60400000000004</c:v>
                </c:pt>
                <c:pt idx="239">
                  <c:v>542.51099999999997</c:v>
                </c:pt>
                <c:pt idx="240">
                  <c:v>540.10299999999995</c:v>
                </c:pt>
                <c:pt idx="241">
                  <c:v>535.97299999999996</c:v>
                </c:pt>
                <c:pt idx="242">
                  <c:v>546.84699999999998</c:v>
                </c:pt>
                <c:pt idx="243">
                  <c:v>563.69899999999996</c:v>
                </c:pt>
                <c:pt idx="244">
                  <c:v>551.06399999999996</c:v>
                </c:pt>
                <c:pt idx="245">
                  <c:v>550.47500000000002</c:v>
                </c:pt>
                <c:pt idx="246">
                  <c:v>564.91700000000003</c:v>
                </c:pt>
                <c:pt idx="247">
                  <c:v>554.68499999999995</c:v>
                </c:pt>
                <c:pt idx="248">
                  <c:v>561.78899999999999</c:v>
                </c:pt>
                <c:pt idx="249">
                  <c:v>557.61099999999999</c:v>
                </c:pt>
                <c:pt idx="250">
                  <c:v>566.97500000000002</c:v>
                </c:pt>
                <c:pt idx="251">
                  <c:v>555.96900000000005</c:v>
                </c:pt>
                <c:pt idx="252">
                  <c:v>552.58000000000004</c:v>
                </c:pt>
                <c:pt idx="253">
                  <c:v>555.40099999999995</c:v>
                </c:pt>
                <c:pt idx="254">
                  <c:v>571.73099999999999</c:v>
                </c:pt>
                <c:pt idx="255">
                  <c:v>583.01900000000001</c:v>
                </c:pt>
                <c:pt idx="256">
                  <c:v>573.07399999999996</c:v>
                </c:pt>
                <c:pt idx="257">
                  <c:v>554.31500000000005</c:v>
                </c:pt>
                <c:pt idx="258">
                  <c:v>563.96799999999996</c:v>
                </c:pt>
                <c:pt idx="259">
                  <c:v>560.39300000000003</c:v>
                </c:pt>
                <c:pt idx="260">
                  <c:v>561.35599999999999</c:v>
                </c:pt>
                <c:pt idx="261">
                  <c:v>565.87199999999996</c:v>
                </c:pt>
                <c:pt idx="262">
                  <c:v>570.61599999999999</c:v>
                </c:pt>
                <c:pt idx="263">
                  <c:v>579.92100000000005</c:v>
                </c:pt>
                <c:pt idx="264">
                  <c:v>616.30799999999999</c:v>
                </c:pt>
                <c:pt idx="265">
                  <c:v>592.90700000000004</c:v>
                </c:pt>
                <c:pt idx="266">
                  <c:v>593.16099999999994</c:v>
                </c:pt>
                <c:pt idx="267">
                  <c:v>595.82399999999996</c:v>
                </c:pt>
                <c:pt idx="268">
                  <c:v>650.81600000000003</c:v>
                </c:pt>
                <c:pt idx="269">
                  <c:v>720.52800000000002</c:v>
                </c:pt>
              </c:numCache>
            </c:numRef>
          </c:xVal>
          <c:yVal>
            <c:numRef>
              <c:f>Koulutuloksia!$J$6:$J$275</c:f>
              <c:numCache>
                <c:formatCode>General</c:formatCode>
                <c:ptCount val="270"/>
                <c:pt idx="1">
                  <c:v>330.15699999999998</c:v>
                </c:pt>
                <c:pt idx="3">
                  <c:v>387.44580000000002</c:v>
                </c:pt>
                <c:pt idx="9">
                  <c:v>412.02659999999997</c:v>
                </c:pt>
                <c:pt idx="18">
                  <c:v>429.28739999999999</c:v>
                </c:pt>
                <c:pt idx="21">
                  <c:v>455.73129999999998</c:v>
                </c:pt>
                <c:pt idx="47">
                  <c:v>479.89749999999998</c:v>
                </c:pt>
                <c:pt idx="74">
                  <c:v>496.83199999999999</c:v>
                </c:pt>
                <c:pt idx="109">
                  <c:v>530.60159999999996</c:v>
                </c:pt>
                <c:pt idx="137">
                  <c:v>506.36500000000001</c:v>
                </c:pt>
                <c:pt idx="156">
                  <c:v>485.17610000000002</c:v>
                </c:pt>
                <c:pt idx="169">
                  <c:v>514.26419999999996</c:v>
                </c:pt>
                <c:pt idx="170">
                  <c:v>509.48180000000002</c:v>
                </c:pt>
                <c:pt idx="180">
                  <c:v>506.3691</c:v>
                </c:pt>
                <c:pt idx="198">
                  <c:v>519.03269999999998</c:v>
                </c:pt>
                <c:pt idx="220">
                  <c:v>534.16759999999999</c:v>
                </c:pt>
                <c:pt idx="226">
                  <c:v>528.36249999999995</c:v>
                </c:pt>
                <c:pt idx="231">
                  <c:v>556.35170000000005</c:v>
                </c:pt>
                <c:pt idx="237">
                  <c:v>551.4588</c:v>
                </c:pt>
                <c:pt idx="246">
                  <c:v>556.16099999999994</c:v>
                </c:pt>
                <c:pt idx="251">
                  <c:v>562.63379999999995</c:v>
                </c:pt>
                <c:pt idx="257">
                  <c:v>581.47159999999997</c:v>
                </c:pt>
                <c:pt idx="261">
                  <c:v>581.0652</c:v>
                </c:pt>
                <c:pt idx="264">
                  <c:v>571.23789999999997</c:v>
                </c:pt>
                <c:pt idx="268">
                  <c:v>601.25900000000001</c:v>
                </c:pt>
                <c:pt idx="269">
                  <c:v>671.25289999999995</c:v>
                </c:pt>
              </c:numCache>
            </c:numRef>
          </c:yVal>
          <c:smooth val="0"/>
          <c:extLst>
            <c:ext xmlns:c16="http://schemas.microsoft.com/office/drawing/2014/chart" uri="{C3380CC4-5D6E-409C-BE32-E72D297353CC}">
              <c16:uniqueId val="{00000000-AA8F-4DA7-AA33-4AB947A7D267}"/>
            </c:ext>
          </c:extLst>
        </c:ser>
        <c:ser>
          <c:idx val="1"/>
          <c:order val="1"/>
          <c:tx>
            <c:strRef>
              <c:f>Koulutuloksia!$I$4:$I$5</c:f>
              <c:strCache>
                <c:ptCount val="2"/>
                <c:pt idx="0">
                  <c:v>isommat koulut (n &gt;5)</c:v>
                </c:pt>
              </c:strCache>
            </c:strRef>
          </c:tx>
          <c:spPr>
            <a:ln w="25400" cap="rnd">
              <a:noFill/>
              <a:round/>
            </a:ln>
            <a:effectLst/>
          </c:spPr>
          <c:marker>
            <c:symbol val="circle"/>
            <c:size val="5"/>
            <c:spPr>
              <a:solidFill>
                <a:schemeClr val="bg1"/>
              </a:solidFill>
              <a:ln w="9525">
                <a:solidFill>
                  <a:schemeClr val="tx1"/>
                </a:solidFill>
              </a:ln>
              <a:effectLst/>
            </c:spPr>
          </c:marker>
          <c:xVal>
            <c:numRef>
              <c:f>Koulutuloksia!$H$6:$H$275</c:f>
              <c:numCache>
                <c:formatCode>General</c:formatCode>
                <c:ptCount val="270"/>
                <c:pt idx="0">
                  <c:v>292.27499999999998</c:v>
                </c:pt>
                <c:pt idx="1">
                  <c:v>378.71</c:v>
                </c:pt>
                <c:pt idx="2">
                  <c:v>363.42899999999997</c:v>
                </c:pt>
                <c:pt idx="3">
                  <c:v>380.99700000000001</c:v>
                </c:pt>
                <c:pt idx="4">
                  <c:v>389.197</c:v>
                </c:pt>
                <c:pt idx="5">
                  <c:v>387.786</c:v>
                </c:pt>
                <c:pt idx="6">
                  <c:v>386.34199999999998</c:v>
                </c:pt>
                <c:pt idx="7">
                  <c:v>404.30200000000002</c:v>
                </c:pt>
                <c:pt idx="8">
                  <c:v>406.613</c:v>
                </c:pt>
                <c:pt idx="9">
                  <c:v>417.8</c:v>
                </c:pt>
                <c:pt idx="10">
                  <c:v>414.40699999999998</c:v>
                </c:pt>
                <c:pt idx="11">
                  <c:v>434.14800000000002</c:v>
                </c:pt>
                <c:pt idx="12">
                  <c:v>416.767</c:v>
                </c:pt>
                <c:pt idx="13">
                  <c:v>429.68200000000002</c:v>
                </c:pt>
                <c:pt idx="14">
                  <c:v>417.42500000000001</c:v>
                </c:pt>
                <c:pt idx="15">
                  <c:v>403.315</c:v>
                </c:pt>
                <c:pt idx="16">
                  <c:v>467.262</c:v>
                </c:pt>
                <c:pt idx="17">
                  <c:v>403.99799999999999</c:v>
                </c:pt>
                <c:pt idx="18">
                  <c:v>431.20100000000002</c:v>
                </c:pt>
                <c:pt idx="19">
                  <c:v>429.44499999999999</c:v>
                </c:pt>
                <c:pt idx="20">
                  <c:v>459.06200000000001</c:v>
                </c:pt>
                <c:pt idx="21">
                  <c:v>423.779</c:v>
                </c:pt>
                <c:pt idx="22">
                  <c:v>439.37700000000001</c:v>
                </c:pt>
                <c:pt idx="23">
                  <c:v>442.35</c:v>
                </c:pt>
                <c:pt idx="24">
                  <c:v>449.01600000000002</c:v>
                </c:pt>
                <c:pt idx="25">
                  <c:v>462.87799999999999</c:v>
                </c:pt>
                <c:pt idx="26">
                  <c:v>437.23599999999999</c:v>
                </c:pt>
                <c:pt idx="27">
                  <c:v>455.709</c:v>
                </c:pt>
                <c:pt idx="28">
                  <c:v>457.10399999999998</c:v>
                </c:pt>
                <c:pt idx="29">
                  <c:v>461.47199999999998</c:v>
                </c:pt>
                <c:pt idx="30">
                  <c:v>449.92899999999997</c:v>
                </c:pt>
                <c:pt idx="31">
                  <c:v>462.714</c:v>
                </c:pt>
                <c:pt idx="32">
                  <c:v>456.88900000000001</c:v>
                </c:pt>
                <c:pt idx="33">
                  <c:v>454.07100000000003</c:v>
                </c:pt>
                <c:pt idx="34">
                  <c:v>470.04599999999999</c:v>
                </c:pt>
                <c:pt idx="35">
                  <c:v>451.529</c:v>
                </c:pt>
                <c:pt idx="36">
                  <c:v>470.90300000000002</c:v>
                </c:pt>
                <c:pt idx="37">
                  <c:v>482.57</c:v>
                </c:pt>
                <c:pt idx="38">
                  <c:v>477.97300000000001</c:v>
                </c:pt>
                <c:pt idx="39">
                  <c:v>467.80099999999999</c:v>
                </c:pt>
                <c:pt idx="40">
                  <c:v>467.21499999999997</c:v>
                </c:pt>
                <c:pt idx="41">
                  <c:v>476.39499999999998</c:v>
                </c:pt>
                <c:pt idx="42">
                  <c:v>443.49799999999999</c:v>
                </c:pt>
                <c:pt idx="43">
                  <c:v>467.33800000000002</c:v>
                </c:pt>
                <c:pt idx="44">
                  <c:v>473.88200000000001</c:v>
                </c:pt>
                <c:pt idx="45">
                  <c:v>480.87400000000002</c:v>
                </c:pt>
                <c:pt idx="46">
                  <c:v>478.85700000000003</c:v>
                </c:pt>
                <c:pt idx="47">
                  <c:v>453.90199999999999</c:v>
                </c:pt>
                <c:pt idx="48">
                  <c:v>458.28500000000003</c:v>
                </c:pt>
                <c:pt idx="49">
                  <c:v>487.38400000000001</c:v>
                </c:pt>
                <c:pt idx="50">
                  <c:v>445.52199999999999</c:v>
                </c:pt>
                <c:pt idx="51">
                  <c:v>482.43900000000002</c:v>
                </c:pt>
                <c:pt idx="52">
                  <c:v>465.61599999999999</c:v>
                </c:pt>
                <c:pt idx="53">
                  <c:v>470.21699999999998</c:v>
                </c:pt>
                <c:pt idx="54">
                  <c:v>475.42899999999997</c:v>
                </c:pt>
                <c:pt idx="55">
                  <c:v>470.233</c:v>
                </c:pt>
                <c:pt idx="56">
                  <c:v>475.601</c:v>
                </c:pt>
                <c:pt idx="57">
                  <c:v>480.226</c:v>
                </c:pt>
                <c:pt idx="58">
                  <c:v>452.65699999999998</c:v>
                </c:pt>
                <c:pt idx="59">
                  <c:v>489.15600000000001</c:v>
                </c:pt>
                <c:pt idx="60">
                  <c:v>478.00799999999998</c:v>
                </c:pt>
                <c:pt idx="61">
                  <c:v>475.548</c:v>
                </c:pt>
                <c:pt idx="62">
                  <c:v>478.38</c:v>
                </c:pt>
                <c:pt idx="63">
                  <c:v>477.089</c:v>
                </c:pt>
                <c:pt idx="64">
                  <c:v>497.54399999999998</c:v>
                </c:pt>
                <c:pt idx="65">
                  <c:v>476.88</c:v>
                </c:pt>
                <c:pt idx="66">
                  <c:v>479.13200000000001</c:v>
                </c:pt>
                <c:pt idx="67">
                  <c:v>479.26</c:v>
                </c:pt>
                <c:pt idx="68">
                  <c:v>474.39800000000002</c:v>
                </c:pt>
                <c:pt idx="69">
                  <c:v>476.99400000000003</c:v>
                </c:pt>
                <c:pt idx="70">
                  <c:v>472.416</c:v>
                </c:pt>
                <c:pt idx="71">
                  <c:v>465.21499999999997</c:v>
                </c:pt>
                <c:pt idx="72">
                  <c:v>495.46899999999999</c:v>
                </c:pt>
                <c:pt idx="73">
                  <c:v>482.57</c:v>
                </c:pt>
                <c:pt idx="74">
                  <c:v>456.72800000000001</c:v>
                </c:pt>
                <c:pt idx="75">
                  <c:v>491.56900000000002</c:v>
                </c:pt>
                <c:pt idx="76">
                  <c:v>480.185</c:v>
                </c:pt>
                <c:pt idx="77">
                  <c:v>491.899</c:v>
                </c:pt>
                <c:pt idx="78">
                  <c:v>503.77300000000002</c:v>
                </c:pt>
                <c:pt idx="79">
                  <c:v>488.089</c:v>
                </c:pt>
                <c:pt idx="80">
                  <c:v>485.923</c:v>
                </c:pt>
                <c:pt idx="81">
                  <c:v>473.55799999999999</c:v>
                </c:pt>
                <c:pt idx="82">
                  <c:v>481.71600000000001</c:v>
                </c:pt>
                <c:pt idx="83">
                  <c:v>489.87700000000001</c:v>
                </c:pt>
                <c:pt idx="84">
                  <c:v>493.84899999999999</c:v>
                </c:pt>
                <c:pt idx="85">
                  <c:v>487.334</c:v>
                </c:pt>
                <c:pt idx="86">
                  <c:v>487.97500000000002</c:v>
                </c:pt>
                <c:pt idx="87">
                  <c:v>474.86399999999998</c:v>
                </c:pt>
                <c:pt idx="88">
                  <c:v>503.61399999999998</c:v>
                </c:pt>
                <c:pt idx="89">
                  <c:v>483.80099999999999</c:v>
                </c:pt>
                <c:pt idx="90">
                  <c:v>498.48899999999998</c:v>
                </c:pt>
                <c:pt idx="91">
                  <c:v>482.62299999999999</c:v>
                </c:pt>
                <c:pt idx="92">
                  <c:v>488.79599999999999</c:v>
                </c:pt>
                <c:pt idx="93">
                  <c:v>494.59399999999999</c:v>
                </c:pt>
                <c:pt idx="94">
                  <c:v>493.58100000000002</c:v>
                </c:pt>
                <c:pt idx="95">
                  <c:v>482.29</c:v>
                </c:pt>
                <c:pt idx="96">
                  <c:v>502.28699999999998</c:v>
                </c:pt>
                <c:pt idx="97">
                  <c:v>511.721</c:v>
                </c:pt>
                <c:pt idx="98">
                  <c:v>505.85300000000001</c:v>
                </c:pt>
                <c:pt idx="99">
                  <c:v>491.89</c:v>
                </c:pt>
                <c:pt idx="100">
                  <c:v>489.077</c:v>
                </c:pt>
                <c:pt idx="101">
                  <c:v>497.84899999999999</c:v>
                </c:pt>
                <c:pt idx="102">
                  <c:v>501.24</c:v>
                </c:pt>
                <c:pt idx="103">
                  <c:v>491.34800000000001</c:v>
                </c:pt>
                <c:pt idx="104">
                  <c:v>492.78800000000001</c:v>
                </c:pt>
                <c:pt idx="105">
                  <c:v>507.57299999999998</c:v>
                </c:pt>
                <c:pt idx="106">
                  <c:v>499.5</c:v>
                </c:pt>
                <c:pt idx="107">
                  <c:v>486.786</c:v>
                </c:pt>
                <c:pt idx="108">
                  <c:v>486.46600000000001</c:v>
                </c:pt>
                <c:pt idx="109">
                  <c:v>466.67599999999999</c:v>
                </c:pt>
                <c:pt idx="110">
                  <c:v>496.89299999999997</c:v>
                </c:pt>
                <c:pt idx="111">
                  <c:v>499.76799999999997</c:v>
                </c:pt>
                <c:pt idx="112">
                  <c:v>486.26100000000002</c:v>
                </c:pt>
                <c:pt idx="113">
                  <c:v>484.971</c:v>
                </c:pt>
                <c:pt idx="114">
                  <c:v>514.56100000000004</c:v>
                </c:pt>
                <c:pt idx="115">
                  <c:v>493.255</c:v>
                </c:pt>
                <c:pt idx="116">
                  <c:v>495.79</c:v>
                </c:pt>
                <c:pt idx="117">
                  <c:v>510.15199999999999</c:v>
                </c:pt>
                <c:pt idx="118">
                  <c:v>503.07900000000001</c:v>
                </c:pt>
                <c:pt idx="119">
                  <c:v>487.85399999999998</c:v>
                </c:pt>
                <c:pt idx="120">
                  <c:v>497.32</c:v>
                </c:pt>
                <c:pt idx="121">
                  <c:v>494.12099999999998</c:v>
                </c:pt>
                <c:pt idx="122">
                  <c:v>499.77100000000002</c:v>
                </c:pt>
                <c:pt idx="123">
                  <c:v>505.964</c:v>
                </c:pt>
                <c:pt idx="124">
                  <c:v>499.673</c:v>
                </c:pt>
                <c:pt idx="125">
                  <c:v>516.95000000000005</c:v>
                </c:pt>
                <c:pt idx="126">
                  <c:v>502.435</c:v>
                </c:pt>
                <c:pt idx="127">
                  <c:v>500.93400000000003</c:v>
                </c:pt>
                <c:pt idx="128">
                  <c:v>515.20799999999997</c:v>
                </c:pt>
                <c:pt idx="129">
                  <c:v>484.30599999999998</c:v>
                </c:pt>
                <c:pt idx="130">
                  <c:v>501.81900000000002</c:v>
                </c:pt>
                <c:pt idx="131">
                  <c:v>498.78100000000001</c:v>
                </c:pt>
                <c:pt idx="132">
                  <c:v>519.43100000000004</c:v>
                </c:pt>
                <c:pt idx="133">
                  <c:v>527.45699999999999</c:v>
                </c:pt>
                <c:pt idx="134">
                  <c:v>502.22</c:v>
                </c:pt>
                <c:pt idx="135">
                  <c:v>519.99800000000005</c:v>
                </c:pt>
                <c:pt idx="136">
                  <c:v>494.05</c:v>
                </c:pt>
                <c:pt idx="137">
                  <c:v>510.23</c:v>
                </c:pt>
                <c:pt idx="138">
                  <c:v>498.68099999999998</c:v>
                </c:pt>
                <c:pt idx="139">
                  <c:v>499.66800000000001</c:v>
                </c:pt>
                <c:pt idx="140">
                  <c:v>495.90199999999999</c:v>
                </c:pt>
                <c:pt idx="141">
                  <c:v>504.87799999999999</c:v>
                </c:pt>
                <c:pt idx="142">
                  <c:v>505.93099999999998</c:v>
                </c:pt>
                <c:pt idx="143">
                  <c:v>512.02300000000002</c:v>
                </c:pt>
                <c:pt idx="144">
                  <c:v>491.10300000000001</c:v>
                </c:pt>
                <c:pt idx="145">
                  <c:v>499.87400000000002</c:v>
                </c:pt>
                <c:pt idx="146">
                  <c:v>501.47899999999998</c:v>
                </c:pt>
                <c:pt idx="147">
                  <c:v>503.44400000000002</c:v>
                </c:pt>
                <c:pt idx="148">
                  <c:v>503.02199999999999</c:v>
                </c:pt>
                <c:pt idx="149">
                  <c:v>509.94400000000002</c:v>
                </c:pt>
                <c:pt idx="150">
                  <c:v>503.3</c:v>
                </c:pt>
                <c:pt idx="151">
                  <c:v>530.04200000000003</c:v>
                </c:pt>
                <c:pt idx="152">
                  <c:v>510.298</c:v>
                </c:pt>
                <c:pt idx="153">
                  <c:v>512.02099999999996</c:v>
                </c:pt>
                <c:pt idx="154">
                  <c:v>501.19400000000002</c:v>
                </c:pt>
                <c:pt idx="155">
                  <c:v>510.72800000000001</c:v>
                </c:pt>
                <c:pt idx="156">
                  <c:v>527.97400000000005</c:v>
                </c:pt>
                <c:pt idx="157">
                  <c:v>509.024</c:v>
                </c:pt>
                <c:pt idx="158">
                  <c:v>507.67500000000001</c:v>
                </c:pt>
                <c:pt idx="159">
                  <c:v>514.62</c:v>
                </c:pt>
                <c:pt idx="160">
                  <c:v>526.06299999999999</c:v>
                </c:pt>
                <c:pt idx="161">
                  <c:v>514.25699999999995</c:v>
                </c:pt>
                <c:pt idx="162">
                  <c:v>511.51900000000001</c:v>
                </c:pt>
                <c:pt idx="163">
                  <c:v>553.01900000000001</c:v>
                </c:pt>
                <c:pt idx="164">
                  <c:v>512.77200000000005</c:v>
                </c:pt>
                <c:pt idx="165">
                  <c:v>528.30700000000002</c:v>
                </c:pt>
                <c:pt idx="166">
                  <c:v>527.52</c:v>
                </c:pt>
                <c:pt idx="167">
                  <c:v>506.15600000000001</c:v>
                </c:pt>
                <c:pt idx="168">
                  <c:v>504.45100000000002</c:v>
                </c:pt>
                <c:pt idx="169">
                  <c:v>517.16800000000001</c:v>
                </c:pt>
                <c:pt idx="170">
                  <c:v>534.005</c:v>
                </c:pt>
                <c:pt idx="171">
                  <c:v>507.18799999999999</c:v>
                </c:pt>
                <c:pt idx="172">
                  <c:v>516.26</c:v>
                </c:pt>
                <c:pt idx="173">
                  <c:v>512.99900000000002</c:v>
                </c:pt>
                <c:pt idx="174">
                  <c:v>504.23599999999999</c:v>
                </c:pt>
                <c:pt idx="175">
                  <c:v>516.48599999999999</c:v>
                </c:pt>
                <c:pt idx="176">
                  <c:v>518.86699999999996</c:v>
                </c:pt>
                <c:pt idx="177">
                  <c:v>520.02099999999996</c:v>
                </c:pt>
                <c:pt idx="178">
                  <c:v>514.47900000000004</c:v>
                </c:pt>
                <c:pt idx="179">
                  <c:v>518.40599999999995</c:v>
                </c:pt>
                <c:pt idx="180">
                  <c:v>533.92899999999997</c:v>
                </c:pt>
                <c:pt idx="181">
                  <c:v>536.50699999999995</c:v>
                </c:pt>
                <c:pt idx="182">
                  <c:v>521.14200000000005</c:v>
                </c:pt>
                <c:pt idx="183">
                  <c:v>512.67700000000002</c:v>
                </c:pt>
                <c:pt idx="184">
                  <c:v>520.22699999999998</c:v>
                </c:pt>
                <c:pt idx="185">
                  <c:v>517.89099999999996</c:v>
                </c:pt>
                <c:pt idx="186">
                  <c:v>529.21600000000001</c:v>
                </c:pt>
                <c:pt idx="187">
                  <c:v>537.62599999999998</c:v>
                </c:pt>
                <c:pt idx="188">
                  <c:v>520.75</c:v>
                </c:pt>
                <c:pt idx="189">
                  <c:v>519.45500000000004</c:v>
                </c:pt>
                <c:pt idx="190">
                  <c:v>517.125</c:v>
                </c:pt>
                <c:pt idx="191">
                  <c:v>522.44899999999996</c:v>
                </c:pt>
                <c:pt idx="192">
                  <c:v>536.29300000000001</c:v>
                </c:pt>
                <c:pt idx="193">
                  <c:v>524.90700000000004</c:v>
                </c:pt>
                <c:pt idx="194">
                  <c:v>514.41</c:v>
                </c:pt>
                <c:pt idx="195">
                  <c:v>530.32600000000002</c:v>
                </c:pt>
                <c:pt idx="196">
                  <c:v>522.01300000000003</c:v>
                </c:pt>
                <c:pt idx="197">
                  <c:v>511.00200000000001</c:v>
                </c:pt>
                <c:pt idx="198">
                  <c:v>526.72900000000004</c:v>
                </c:pt>
                <c:pt idx="199">
                  <c:v>523.625</c:v>
                </c:pt>
                <c:pt idx="200">
                  <c:v>516.40800000000002</c:v>
                </c:pt>
                <c:pt idx="201">
                  <c:v>522.49800000000005</c:v>
                </c:pt>
                <c:pt idx="202">
                  <c:v>532.73800000000006</c:v>
                </c:pt>
                <c:pt idx="203">
                  <c:v>523.19399999999996</c:v>
                </c:pt>
                <c:pt idx="204">
                  <c:v>526.65599999999995</c:v>
                </c:pt>
                <c:pt idx="205">
                  <c:v>521.42700000000002</c:v>
                </c:pt>
                <c:pt idx="206">
                  <c:v>527.96400000000006</c:v>
                </c:pt>
                <c:pt idx="207">
                  <c:v>507.74400000000003</c:v>
                </c:pt>
                <c:pt idx="208">
                  <c:v>526.50699999999995</c:v>
                </c:pt>
                <c:pt idx="209">
                  <c:v>537.62199999999996</c:v>
                </c:pt>
                <c:pt idx="210">
                  <c:v>517.48699999999997</c:v>
                </c:pt>
                <c:pt idx="211">
                  <c:v>525.38</c:v>
                </c:pt>
                <c:pt idx="212">
                  <c:v>526.20500000000004</c:v>
                </c:pt>
                <c:pt idx="213">
                  <c:v>524.28399999999999</c:v>
                </c:pt>
                <c:pt idx="214">
                  <c:v>532.34100000000001</c:v>
                </c:pt>
                <c:pt idx="215">
                  <c:v>525.88199999999995</c:v>
                </c:pt>
                <c:pt idx="216">
                  <c:v>522.97699999999998</c:v>
                </c:pt>
                <c:pt idx="217">
                  <c:v>526.18499999999995</c:v>
                </c:pt>
                <c:pt idx="218">
                  <c:v>523.05799999999999</c:v>
                </c:pt>
                <c:pt idx="219">
                  <c:v>539.08000000000004</c:v>
                </c:pt>
                <c:pt idx="220">
                  <c:v>543.125</c:v>
                </c:pt>
                <c:pt idx="221">
                  <c:v>519.98199999999997</c:v>
                </c:pt>
                <c:pt idx="222">
                  <c:v>528.89400000000001</c:v>
                </c:pt>
                <c:pt idx="223">
                  <c:v>542.09799999999996</c:v>
                </c:pt>
                <c:pt idx="224">
                  <c:v>529.63300000000004</c:v>
                </c:pt>
                <c:pt idx="225">
                  <c:v>534.47400000000005</c:v>
                </c:pt>
                <c:pt idx="226">
                  <c:v>531.20100000000002</c:v>
                </c:pt>
                <c:pt idx="227">
                  <c:v>528.64499999999998</c:v>
                </c:pt>
                <c:pt idx="228">
                  <c:v>551.053</c:v>
                </c:pt>
                <c:pt idx="229">
                  <c:v>535.87099999999998</c:v>
                </c:pt>
                <c:pt idx="230">
                  <c:v>535.505</c:v>
                </c:pt>
                <c:pt idx="231">
                  <c:v>519.11199999999997</c:v>
                </c:pt>
                <c:pt idx="232">
                  <c:v>540.58699999999999</c:v>
                </c:pt>
                <c:pt idx="233">
                  <c:v>547.79100000000005</c:v>
                </c:pt>
                <c:pt idx="234">
                  <c:v>526.149</c:v>
                </c:pt>
                <c:pt idx="235">
                  <c:v>542.91</c:v>
                </c:pt>
                <c:pt idx="236">
                  <c:v>547.66700000000003</c:v>
                </c:pt>
                <c:pt idx="237">
                  <c:v>530.77200000000005</c:v>
                </c:pt>
                <c:pt idx="238">
                  <c:v>546.60400000000004</c:v>
                </c:pt>
                <c:pt idx="239">
                  <c:v>542.51099999999997</c:v>
                </c:pt>
                <c:pt idx="240">
                  <c:v>540.10299999999995</c:v>
                </c:pt>
                <c:pt idx="241">
                  <c:v>535.97299999999996</c:v>
                </c:pt>
                <c:pt idx="242">
                  <c:v>546.84699999999998</c:v>
                </c:pt>
                <c:pt idx="243">
                  <c:v>563.69899999999996</c:v>
                </c:pt>
                <c:pt idx="244">
                  <c:v>551.06399999999996</c:v>
                </c:pt>
                <c:pt idx="245">
                  <c:v>550.47500000000002</c:v>
                </c:pt>
                <c:pt idx="246">
                  <c:v>564.91700000000003</c:v>
                </c:pt>
                <c:pt idx="247">
                  <c:v>554.68499999999995</c:v>
                </c:pt>
                <c:pt idx="248">
                  <c:v>561.78899999999999</c:v>
                </c:pt>
                <c:pt idx="249">
                  <c:v>557.61099999999999</c:v>
                </c:pt>
                <c:pt idx="250">
                  <c:v>566.97500000000002</c:v>
                </c:pt>
                <c:pt idx="251">
                  <c:v>555.96900000000005</c:v>
                </c:pt>
                <c:pt idx="252">
                  <c:v>552.58000000000004</c:v>
                </c:pt>
                <c:pt idx="253">
                  <c:v>555.40099999999995</c:v>
                </c:pt>
                <c:pt idx="254">
                  <c:v>571.73099999999999</c:v>
                </c:pt>
                <c:pt idx="255">
                  <c:v>583.01900000000001</c:v>
                </c:pt>
                <c:pt idx="256">
                  <c:v>573.07399999999996</c:v>
                </c:pt>
                <c:pt idx="257">
                  <c:v>554.31500000000005</c:v>
                </c:pt>
                <c:pt idx="258">
                  <c:v>563.96799999999996</c:v>
                </c:pt>
                <c:pt idx="259">
                  <c:v>560.39300000000003</c:v>
                </c:pt>
                <c:pt idx="260">
                  <c:v>561.35599999999999</c:v>
                </c:pt>
                <c:pt idx="261">
                  <c:v>565.87199999999996</c:v>
                </c:pt>
                <c:pt idx="262">
                  <c:v>570.61599999999999</c:v>
                </c:pt>
                <c:pt idx="263">
                  <c:v>579.92100000000005</c:v>
                </c:pt>
                <c:pt idx="264">
                  <c:v>616.30799999999999</c:v>
                </c:pt>
                <c:pt idx="265">
                  <c:v>592.90700000000004</c:v>
                </c:pt>
                <c:pt idx="266">
                  <c:v>593.16099999999994</c:v>
                </c:pt>
                <c:pt idx="267">
                  <c:v>595.82399999999996</c:v>
                </c:pt>
                <c:pt idx="268">
                  <c:v>650.81600000000003</c:v>
                </c:pt>
                <c:pt idx="269">
                  <c:v>720.52800000000002</c:v>
                </c:pt>
              </c:numCache>
            </c:numRef>
          </c:xVal>
          <c:yVal>
            <c:numRef>
              <c:f>Koulutuloksia!$I$6:$I$275</c:f>
              <c:numCache>
                <c:formatCode>General</c:formatCode>
                <c:ptCount val="270"/>
                <c:pt idx="0">
                  <c:v>350.1019</c:v>
                </c:pt>
                <c:pt idx="2">
                  <c:v>372.66699999999997</c:v>
                </c:pt>
                <c:pt idx="4">
                  <c:v>380.08150000000001</c:v>
                </c:pt>
                <c:pt idx="5">
                  <c:v>390.66739999999999</c:v>
                </c:pt>
                <c:pt idx="6">
                  <c:v>399.23860000000002</c:v>
                </c:pt>
                <c:pt idx="7">
                  <c:v>386.23989999999998</c:v>
                </c:pt>
                <c:pt idx="8">
                  <c:v>422.48009999999999</c:v>
                </c:pt>
                <c:pt idx="10">
                  <c:v>419.95569999999998</c:v>
                </c:pt>
                <c:pt idx="11">
                  <c:v>407.7287</c:v>
                </c:pt>
                <c:pt idx="12">
                  <c:v>425.28730000000002</c:v>
                </c:pt>
                <c:pt idx="13">
                  <c:v>416.15660000000003</c:v>
                </c:pt>
                <c:pt idx="14">
                  <c:v>422.9624</c:v>
                </c:pt>
                <c:pt idx="15">
                  <c:v>450.0806</c:v>
                </c:pt>
                <c:pt idx="16">
                  <c:v>413.3272</c:v>
                </c:pt>
                <c:pt idx="17">
                  <c:v>458.29840000000002</c:v>
                </c:pt>
                <c:pt idx="19">
                  <c:v>445.21010000000001</c:v>
                </c:pt>
                <c:pt idx="20">
                  <c:v>423.71769999999998</c:v>
                </c:pt>
                <c:pt idx="22">
                  <c:v>448.43220000000002</c:v>
                </c:pt>
                <c:pt idx="23">
                  <c:v>446.18040000000002</c:v>
                </c:pt>
                <c:pt idx="24">
                  <c:v>440.75880000000001</c:v>
                </c:pt>
                <c:pt idx="25">
                  <c:v>438.07530000000003</c:v>
                </c:pt>
                <c:pt idx="26">
                  <c:v>449.65159999999997</c:v>
                </c:pt>
                <c:pt idx="27">
                  <c:v>446.75819999999999</c:v>
                </c:pt>
                <c:pt idx="28">
                  <c:v>453.76299999999998</c:v>
                </c:pt>
                <c:pt idx="29">
                  <c:v>453.67700000000002</c:v>
                </c:pt>
                <c:pt idx="30">
                  <c:v>462.45979999999997</c:v>
                </c:pt>
                <c:pt idx="31">
                  <c:v>449.77140000000003</c:v>
                </c:pt>
                <c:pt idx="32">
                  <c:v>453.96570000000003</c:v>
                </c:pt>
                <c:pt idx="33">
                  <c:v>461.11559999999997</c:v>
                </c:pt>
                <c:pt idx="34">
                  <c:v>454.39049999999997</c:v>
                </c:pt>
                <c:pt idx="35">
                  <c:v>461.66820000000001</c:v>
                </c:pt>
                <c:pt idx="36">
                  <c:v>450.02359999999999</c:v>
                </c:pt>
                <c:pt idx="37">
                  <c:v>448.52460000000002</c:v>
                </c:pt>
                <c:pt idx="38">
                  <c:v>450.34559999999999</c:v>
                </c:pt>
                <c:pt idx="39">
                  <c:v>458.67259999999999</c:v>
                </c:pt>
                <c:pt idx="40">
                  <c:v>456.32839999999999</c:v>
                </c:pt>
                <c:pt idx="41">
                  <c:v>447.50459999999998</c:v>
                </c:pt>
                <c:pt idx="42">
                  <c:v>472.9708</c:v>
                </c:pt>
                <c:pt idx="43">
                  <c:v>460.90289999999999</c:v>
                </c:pt>
                <c:pt idx="44">
                  <c:v>455.61270000000002</c:v>
                </c:pt>
                <c:pt idx="45">
                  <c:v>457.82600000000002</c:v>
                </c:pt>
                <c:pt idx="46">
                  <c:v>458.02499999999998</c:v>
                </c:pt>
                <c:pt idx="48">
                  <c:v>472.74579999999997</c:v>
                </c:pt>
                <c:pt idx="49">
                  <c:v>450.25790000000001</c:v>
                </c:pt>
                <c:pt idx="50">
                  <c:v>484.8098</c:v>
                </c:pt>
                <c:pt idx="51">
                  <c:v>465.27780000000001</c:v>
                </c:pt>
                <c:pt idx="52">
                  <c:v>467.84219999999999</c:v>
                </c:pt>
                <c:pt idx="53">
                  <c:v>474.07900000000001</c:v>
                </c:pt>
                <c:pt idx="54">
                  <c:v>463.21929999999998</c:v>
                </c:pt>
                <c:pt idx="55">
                  <c:v>474.61149999999998</c:v>
                </c:pt>
                <c:pt idx="56">
                  <c:v>470.858</c:v>
                </c:pt>
                <c:pt idx="57">
                  <c:v>469.8931</c:v>
                </c:pt>
                <c:pt idx="58">
                  <c:v>482.71980000000002</c:v>
                </c:pt>
                <c:pt idx="59">
                  <c:v>467.4144</c:v>
                </c:pt>
                <c:pt idx="60">
                  <c:v>473.54500000000002</c:v>
                </c:pt>
                <c:pt idx="61">
                  <c:v>474.12549999999999</c:v>
                </c:pt>
                <c:pt idx="62">
                  <c:v>475.238</c:v>
                </c:pt>
                <c:pt idx="63">
                  <c:v>474.9298</c:v>
                </c:pt>
                <c:pt idx="64">
                  <c:v>466.49579999999997</c:v>
                </c:pt>
                <c:pt idx="65">
                  <c:v>478.5797</c:v>
                </c:pt>
                <c:pt idx="66">
                  <c:v>482.34949999999998</c:v>
                </c:pt>
                <c:pt idx="67">
                  <c:v>483.50689999999997</c:v>
                </c:pt>
                <c:pt idx="68">
                  <c:v>483.96499999999997</c:v>
                </c:pt>
                <c:pt idx="69">
                  <c:v>490.72550000000001</c:v>
                </c:pt>
                <c:pt idx="70">
                  <c:v>491.2226</c:v>
                </c:pt>
                <c:pt idx="71">
                  <c:v>498.67309999999998</c:v>
                </c:pt>
                <c:pt idx="72">
                  <c:v>478.13060000000002</c:v>
                </c:pt>
                <c:pt idx="73">
                  <c:v>482.52730000000003</c:v>
                </c:pt>
                <c:pt idx="75">
                  <c:v>484.47340000000003</c:v>
                </c:pt>
                <c:pt idx="76">
                  <c:v>486.2749</c:v>
                </c:pt>
                <c:pt idx="77">
                  <c:v>485.12520000000001</c:v>
                </c:pt>
                <c:pt idx="78">
                  <c:v>481.78280000000001</c:v>
                </c:pt>
                <c:pt idx="79">
                  <c:v>482.95460000000003</c:v>
                </c:pt>
                <c:pt idx="80">
                  <c:v>487.59480000000002</c:v>
                </c:pt>
                <c:pt idx="81">
                  <c:v>487.90010000000001</c:v>
                </c:pt>
                <c:pt idx="82">
                  <c:v>497.78719999999998</c:v>
                </c:pt>
                <c:pt idx="83">
                  <c:v>490.2688</c:v>
                </c:pt>
                <c:pt idx="84">
                  <c:v>487.68729999999999</c:v>
                </c:pt>
                <c:pt idx="85">
                  <c:v>484.50810000000001</c:v>
                </c:pt>
                <c:pt idx="86">
                  <c:v>485.92469999999997</c:v>
                </c:pt>
                <c:pt idx="87">
                  <c:v>495.95710000000003</c:v>
                </c:pt>
                <c:pt idx="88">
                  <c:v>485.12419999999997</c:v>
                </c:pt>
                <c:pt idx="89">
                  <c:v>497.34620000000001</c:v>
                </c:pt>
                <c:pt idx="90">
                  <c:v>479.3501</c:v>
                </c:pt>
                <c:pt idx="91">
                  <c:v>496.9264</c:v>
                </c:pt>
                <c:pt idx="92">
                  <c:v>493.46800000000002</c:v>
                </c:pt>
                <c:pt idx="93">
                  <c:v>491.20179999999999</c:v>
                </c:pt>
                <c:pt idx="94">
                  <c:v>498.65359999999998</c:v>
                </c:pt>
                <c:pt idx="95">
                  <c:v>507.25650000000002</c:v>
                </c:pt>
                <c:pt idx="96">
                  <c:v>491.52030000000002</c:v>
                </c:pt>
                <c:pt idx="97">
                  <c:v>485.58240000000001</c:v>
                </c:pt>
                <c:pt idx="98">
                  <c:v>480.13709999999998</c:v>
                </c:pt>
                <c:pt idx="99">
                  <c:v>496.7559</c:v>
                </c:pt>
                <c:pt idx="100">
                  <c:v>497.75459999999998</c:v>
                </c:pt>
                <c:pt idx="101">
                  <c:v>490.91669999999999</c:v>
                </c:pt>
                <c:pt idx="102">
                  <c:v>492.09140000000002</c:v>
                </c:pt>
                <c:pt idx="103">
                  <c:v>496.4948</c:v>
                </c:pt>
                <c:pt idx="104">
                  <c:v>497.17469999999997</c:v>
                </c:pt>
                <c:pt idx="105">
                  <c:v>485.43729999999999</c:v>
                </c:pt>
                <c:pt idx="106">
                  <c:v>492.72800000000001</c:v>
                </c:pt>
                <c:pt idx="107">
                  <c:v>499.31290000000001</c:v>
                </c:pt>
                <c:pt idx="108">
                  <c:v>502.88690000000003</c:v>
                </c:pt>
                <c:pt idx="110">
                  <c:v>495.02789999999999</c:v>
                </c:pt>
                <c:pt idx="111">
                  <c:v>497.63170000000002</c:v>
                </c:pt>
                <c:pt idx="112">
                  <c:v>505.22469999999998</c:v>
                </c:pt>
                <c:pt idx="113">
                  <c:v>513.24829999999997</c:v>
                </c:pt>
                <c:pt idx="114">
                  <c:v>495.2543</c:v>
                </c:pt>
                <c:pt idx="115">
                  <c:v>498.12689999999998</c:v>
                </c:pt>
                <c:pt idx="116">
                  <c:v>498.50450000000001</c:v>
                </c:pt>
                <c:pt idx="117">
                  <c:v>492.0498</c:v>
                </c:pt>
                <c:pt idx="118">
                  <c:v>494.72320000000002</c:v>
                </c:pt>
                <c:pt idx="119">
                  <c:v>504.64760000000001</c:v>
                </c:pt>
                <c:pt idx="120">
                  <c:v>500.34039999999999</c:v>
                </c:pt>
                <c:pt idx="121">
                  <c:v>498.29989999999998</c:v>
                </c:pt>
                <c:pt idx="122">
                  <c:v>500.7201</c:v>
                </c:pt>
                <c:pt idx="123">
                  <c:v>497.46120000000002</c:v>
                </c:pt>
                <c:pt idx="124">
                  <c:v>500.43090000000001</c:v>
                </c:pt>
                <c:pt idx="125">
                  <c:v>492.50459999999998</c:v>
                </c:pt>
                <c:pt idx="126">
                  <c:v>503.58580000000001</c:v>
                </c:pt>
                <c:pt idx="127">
                  <c:v>506.65640000000002</c:v>
                </c:pt>
                <c:pt idx="128">
                  <c:v>490.15609999999998</c:v>
                </c:pt>
                <c:pt idx="129">
                  <c:v>516.4085</c:v>
                </c:pt>
                <c:pt idx="130">
                  <c:v>501.73919999999998</c:v>
                </c:pt>
                <c:pt idx="131">
                  <c:v>503.06180000000001</c:v>
                </c:pt>
                <c:pt idx="132">
                  <c:v>496.01929999999999</c:v>
                </c:pt>
                <c:pt idx="133">
                  <c:v>488.53250000000003</c:v>
                </c:pt>
                <c:pt idx="134">
                  <c:v>503.35579999999999</c:v>
                </c:pt>
                <c:pt idx="135">
                  <c:v>492.8578</c:v>
                </c:pt>
                <c:pt idx="136">
                  <c:v>515.43740000000003</c:v>
                </c:pt>
                <c:pt idx="138">
                  <c:v>514.06640000000004</c:v>
                </c:pt>
                <c:pt idx="139">
                  <c:v>514.0421</c:v>
                </c:pt>
                <c:pt idx="140">
                  <c:v>513.09169999999995</c:v>
                </c:pt>
                <c:pt idx="141">
                  <c:v>507.4085</c:v>
                </c:pt>
                <c:pt idx="142">
                  <c:v>507.1139</c:v>
                </c:pt>
                <c:pt idx="143">
                  <c:v>499.25909999999999</c:v>
                </c:pt>
                <c:pt idx="144">
                  <c:v>516.52700000000004</c:v>
                </c:pt>
                <c:pt idx="145">
                  <c:v>511.29300000000001</c:v>
                </c:pt>
                <c:pt idx="146">
                  <c:v>512.49189999999999</c:v>
                </c:pt>
                <c:pt idx="147">
                  <c:v>509.81509999999997</c:v>
                </c:pt>
                <c:pt idx="148">
                  <c:v>521.90419999999995</c:v>
                </c:pt>
                <c:pt idx="149">
                  <c:v>506.49630000000002</c:v>
                </c:pt>
                <c:pt idx="150">
                  <c:v>511.0942</c:v>
                </c:pt>
                <c:pt idx="151">
                  <c:v>503.15890000000002</c:v>
                </c:pt>
                <c:pt idx="152">
                  <c:v>510.17059999999998</c:v>
                </c:pt>
                <c:pt idx="153">
                  <c:v>512.3886</c:v>
                </c:pt>
                <c:pt idx="154">
                  <c:v>518.08540000000005</c:v>
                </c:pt>
                <c:pt idx="155">
                  <c:v>513.45799999999997</c:v>
                </c:pt>
                <c:pt idx="157">
                  <c:v>513.30449999999996</c:v>
                </c:pt>
                <c:pt idx="158">
                  <c:v>520.24749999999995</c:v>
                </c:pt>
                <c:pt idx="159">
                  <c:v>510.7176</c:v>
                </c:pt>
                <c:pt idx="160">
                  <c:v>507.54669999999999</c:v>
                </c:pt>
                <c:pt idx="161">
                  <c:v>515.06579999999997</c:v>
                </c:pt>
                <c:pt idx="162">
                  <c:v>514.13980000000004</c:v>
                </c:pt>
                <c:pt idx="163">
                  <c:v>482.97840000000002</c:v>
                </c:pt>
                <c:pt idx="164">
                  <c:v>521.69690000000003</c:v>
                </c:pt>
                <c:pt idx="165">
                  <c:v>507.048</c:v>
                </c:pt>
                <c:pt idx="166">
                  <c:v>509.21050000000002</c:v>
                </c:pt>
                <c:pt idx="167">
                  <c:v>516.83500000000004</c:v>
                </c:pt>
                <c:pt idx="168">
                  <c:v>517.22199999999998</c:v>
                </c:pt>
                <c:pt idx="171">
                  <c:v>527.7645</c:v>
                </c:pt>
                <c:pt idx="172">
                  <c:v>518.64</c:v>
                </c:pt>
                <c:pt idx="173">
                  <c:v>520.27350000000001</c:v>
                </c:pt>
                <c:pt idx="174">
                  <c:v>526.20630000000006</c:v>
                </c:pt>
                <c:pt idx="175">
                  <c:v>518.22140000000002</c:v>
                </c:pt>
                <c:pt idx="176">
                  <c:v>520.7604</c:v>
                </c:pt>
                <c:pt idx="177">
                  <c:v>517.654</c:v>
                </c:pt>
                <c:pt idx="178">
                  <c:v>519.721</c:v>
                </c:pt>
                <c:pt idx="179">
                  <c:v>518.87419999999997</c:v>
                </c:pt>
                <c:pt idx="181">
                  <c:v>510.3723</c:v>
                </c:pt>
                <c:pt idx="182">
                  <c:v>516.81740000000002</c:v>
                </c:pt>
                <c:pt idx="183">
                  <c:v>524.04999999999995</c:v>
                </c:pt>
                <c:pt idx="184">
                  <c:v>512.28570000000002</c:v>
                </c:pt>
                <c:pt idx="185">
                  <c:v>526.06200000000001</c:v>
                </c:pt>
                <c:pt idx="186">
                  <c:v>517.23910000000001</c:v>
                </c:pt>
                <c:pt idx="187">
                  <c:v>511.28899999999999</c:v>
                </c:pt>
                <c:pt idx="188">
                  <c:v>522.59010000000001</c:v>
                </c:pt>
                <c:pt idx="189">
                  <c:v>522.95209999999997</c:v>
                </c:pt>
                <c:pt idx="190">
                  <c:v>525.47170000000006</c:v>
                </c:pt>
                <c:pt idx="191">
                  <c:v>516.375</c:v>
                </c:pt>
                <c:pt idx="192">
                  <c:v>508.86219999999997</c:v>
                </c:pt>
                <c:pt idx="193">
                  <c:v>525.23599999999999</c:v>
                </c:pt>
                <c:pt idx="194">
                  <c:v>533.8596</c:v>
                </c:pt>
                <c:pt idx="195">
                  <c:v>520.40679999999998</c:v>
                </c:pt>
                <c:pt idx="196">
                  <c:v>527.5992</c:v>
                </c:pt>
                <c:pt idx="197">
                  <c:v>531.41430000000003</c:v>
                </c:pt>
                <c:pt idx="199">
                  <c:v>526.86320000000001</c:v>
                </c:pt>
                <c:pt idx="200">
                  <c:v>529.68060000000003</c:v>
                </c:pt>
                <c:pt idx="201">
                  <c:v>527.0394</c:v>
                </c:pt>
                <c:pt idx="202">
                  <c:v>520.2654</c:v>
                </c:pt>
                <c:pt idx="203">
                  <c:v>526.91300000000001</c:v>
                </c:pt>
                <c:pt idx="204">
                  <c:v>526.06380000000001</c:v>
                </c:pt>
                <c:pt idx="205">
                  <c:v>532.27080000000001</c:v>
                </c:pt>
                <c:pt idx="206">
                  <c:v>526.74339999999995</c:v>
                </c:pt>
                <c:pt idx="207">
                  <c:v>544.04399999999998</c:v>
                </c:pt>
                <c:pt idx="208">
                  <c:v>533.78060000000005</c:v>
                </c:pt>
                <c:pt idx="209">
                  <c:v>520.14710000000002</c:v>
                </c:pt>
                <c:pt idx="210">
                  <c:v>536.55610000000001</c:v>
                </c:pt>
                <c:pt idx="211">
                  <c:v>534.95770000000005</c:v>
                </c:pt>
                <c:pt idx="212">
                  <c:v>535.51859999999999</c:v>
                </c:pt>
                <c:pt idx="213">
                  <c:v>540.46</c:v>
                </c:pt>
                <c:pt idx="214">
                  <c:v>532.43920000000003</c:v>
                </c:pt>
                <c:pt idx="215">
                  <c:v>536.70439999999996</c:v>
                </c:pt>
                <c:pt idx="216">
                  <c:v>542.73569999999995</c:v>
                </c:pt>
                <c:pt idx="217">
                  <c:v>539.45399999999995</c:v>
                </c:pt>
                <c:pt idx="218">
                  <c:v>545.51959999999997</c:v>
                </c:pt>
                <c:pt idx="219">
                  <c:v>526.93799999999999</c:v>
                </c:pt>
                <c:pt idx="221">
                  <c:v>543.16030000000001</c:v>
                </c:pt>
                <c:pt idx="222">
                  <c:v>543.85479999999995</c:v>
                </c:pt>
                <c:pt idx="223">
                  <c:v>528.69830000000002</c:v>
                </c:pt>
                <c:pt idx="224">
                  <c:v>540.22969999999998</c:v>
                </c:pt>
                <c:pt idx="225">
                  <c:v>539.25189999999998</c:v>
                </c:pt>
                <c:pt idx="227">
                  <c:v>542.08159999999998</c:v>
                </c:pt>
                <c:pt idx="228">
                  <c:v>524.70010000000002</c:v>
                </c:pt>
                <c:pt idx="229">
                  <c:v>538.37009999999998</c:v>
                </c:pt>
                <c:pt idx="230">
                  <c:v>540.35730000000001</c:v>
                </c:pt>
                <c:pt idx="232">
                  <c:v>528.37630000000001</c:v>
                </c:pt>
                <c:pt idx="233">
                  <c:v>538.89469999999994</c:v>
                </c:pt>
                <c:pt idx="234">
                  <c:v>554.97699999999998</c:v>
                </c:pt>
                <c:pt idx="235">
                  <c:v>547.15179999999998</c:v>
                </c:pt>
                <c:pt idx="236">
                  <c:v>540.54499999999996</c:v>
                </c:pt>
                <c:pt idx="238">
                  <c:v>541.6146</c:v>
                </c:pt>
                <c:pt idx="239">
                  <c:v>547.32569999999998</c:v>
                </c:pt>
                <c:pt idx="240">
                  <c:v>540.45659999999998</c:v>
                </c:pt>
                <c:pt idx="241">
                  <c:v>556.17989999999998</c:v>
                </c:pt>
                <c:pt idx="242">
                  <c:v>553.25400000000002</c:v>
                </c:pt>
                <c:pt idx="243">
                  <c:v>543.31309999999996</c:v>
                </c:pt>
                <c:pt idx="244">
                  <c:v>553.34960000000001</c:v>
                </c:pt>
                <c:pt idx="245">
                  <c:v>554.84969999999998</c:v>
                </c:pt>
                <c:pt idx="247">
                  <c:v>556.94529999999997</c:v>
                </c:pt>
                <c:pt idx="248">
                  <c:v>554.10429999999997</c:v>
                </c:pt>
                <c:pt idx="249">
                  <c:v>560.76329999999996</c:v>
                </c:pt>
                <c:pt idx="250">
                  <c:v>546.64880000000005</c:v>
                </c:pt>
                <c:pt idx="252">
                  <c:v>564.7405</c:v>
                </c:pt>
                <c:pt idx="253">
                  <c:v>560.89639999999997</c:v>
                </c:pt>
                <c:pt idx="254">
                  <c:v>557.74239999999998</c:v>
                </c:pt>
                <c:pt idx="255">
                  <c:v>540.20979999999997</c:v>
                </c:pt>
                <c:pt idx="256">
                  <c:v>572.21460000000002</c:v>
                </c:pt>
                <c:pt idx="258">
                  <c:v>573.79840000000002</c:v>
                </c:pt>
                <c:pt idx="259">
                  <c:v>575.84299999999996</c:v>
                </c:pt>
                <c:pt idx="260">
                  <c:v>580.00369999999998</c:v>
                </c:pt>
                <c:pt idx="262">
                  <c:v>581.2903</c:v>
                </c:pt>
                <c:pt idx="263">
                  <c:v>573.93309999999997</c:v>
                </c:pt>
                <c:pt idx="265">
                  <c:v>594.14760000000001</c:v>
                </c:pt>
                <c:pt idx="266">
                  <c:v>593.57270000000005</c:v>
                </c:pt>
                <c:pt idx="267">
                  <c:v>593.43970000000002</c:v>
                </c:pt>
              </c:numCache>
            </c:numRef>
          </c:yVal>
          <c:smooth val="0"/>
          <c:extLst>
            <c:ext xmlns:c16="http://schemas.microsoft.com/office/drawing/2014/chart" uri="{C3380CC4-5D6E-409C-BE32-E72D297353CC}">
              <c16:uniqueId val="{00000001-AA8F-4DA7-AA33-4AB947A7D267}"/>
            </c:ext>
          </c:extLst>
        </c:ser>
        <c:dLbls>
          <c:showLegendKey val="0"/>
          <c:showVal val="0"/>
          <c:showCatName val="0"/>
          <c:showSerName val="0"/>
          <c:showPercent val="0"/>
          <c:showBubbleSize val="0"/>
        </c:dLbls>
        <c:axId val="973193304"/>
        <c:axId val="973191664"/>
      </c:scatterChart>
      <c:valAx>
        <c:axId val="973193304"/>
        <c:scaling>
          <c:orientation val="minMax"/>
          <c:min val="25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r>
                  <a:rPr lang="fi-FI" sz="1200" dirty="0"/>
                  <a:t>matematiikka</a:t>
                </a:r>
              </a:p>
            </c:rich>
          </c:tx>
          <c:layout>
            <c:manualLayout>
              <c:xMode val="edge"/>
              <c:yMode val="edge"/>
              <c:x val="0.44337834865613868"/>
              <c:y val="0.9351279584584468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fi-FI"/>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Narrow" panose="020B0606020202030204" pitchFamily="34" charset="0"/>
                <a:ea typeface="+mn-ea"/>
                <a:cs typeface="+mn-cs"/>
              </a:defRPr>
            </a:pPr>
            <a:endParaRPr lang="fi-FI"/>
          </a:p>
        </c:txPr>
        <c:crossAx val="973191664"/>
        <c:crosses val="autoZero"/>
        <c:crossBetween val="midCat"/>
        <c:majorUnit val="50"/>
      </c:valAx>
      <c:valAx>
        <c:axId val="973191664"/>
        <c:scaling>
          <c:orientation val="minMax"/>
          <c:max val="750"/>
          <c:min val="2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r>
                  <a:rPr lang="fi-FI" sz="1200" dirty="0"/>
                  <a:t>äidinkieli</a:t>
                </a:r>
              </a:p>
            </c:rich>
          </c:tx>
          <c:layout>
            <c:manualLayout>
              <c:xMode val="edge"/>
              <c:yMode val="edge"/>
              <c:x val="1.3348289564363115E-2"/>
              <c:y val="0.3672514949178897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fi-FI"/>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Narrow" panose="020B0606020202030204" pitchFamily="34" charset="0"/>
                <a:ea typeface="+mn-ea"/>
                <a:cs typeface="+mn-cs"/>
              </a:defRPr>
            </a:pPr>
            <a:endParaRPr lang="fi-FI"/>
          </a:p>
        </c:txPr>
        <c:crossAx val="973193304"/>
        <c:crosses val="autoZero"/>
        <c:crossBetween val="midCat"/>
      </c:valAx>
      <c:spPr>
        <a:noFill/>
        <a:ln>
          <a:solidFill>
            <a:schemeClr val="tx1"/>
          </a:solidFill>
        </a:ln>
        <a:effectLst/>
      </c:spPr>
    </c:plotArea>
    <c:legend>
      <c:legendPos val="b"/>
      <c:layout>
        <c:manualLayout>
          <c:xMode val="edge"/>
          <c:yMode val="edge"/>
          <c:x val="0.18288375350945538"/>
          <c:y val="0.10226906181413299"/>
          <c:w val="0.32846023826914261"/>
          <c:h val="0.13301071781839002"/>
        </c:manualLayout>
      </c:layout>
      <c:overlay val="0"/>
      <c:spPr>
        <a:solidFill>
          <a:schemeClr val="bg1"/>
        </a:solidFill>
        <a:ln>
          <a:noFill/>
        </a:ln>
        <a:effectLst/>
      </c:spPr>
      <c:txPr>
        <a:bodyPr rot="0" spcFirstLastPara="1" vertOverflow="ellipsis" vert="horz" wrap="square" anchor="ctr" anchorCtr="1"/>
        <a:lstStyle/>
        <a:p>
          <a:pPr>
            <a:defRPr sz="1100" b="0" i="0" u="none" strike="noStrike" kern="1200" baseline="0">
              <a:solidFill>
                <a:schemeClr val="tx1"/>
              </a:solidFill>
              <a:latin typeface="Arial Narrow" panose="020B0606020202030204" pitchFamily="34" charset="0"/>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solidFill>
            <a:schemeClr val="tx1"/>
          </a:solidFill>
          <a:latin typeface="Arial Narrow" panose="020B0606020202030204" pitchFamily="34" charset="0"/>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0.02971</cdr:x>
      <cdr:y>0.21693</cdr:y>
    </cdr:from>
    <cdr:to>
      <cdr:x>0.0818</cdr:x>
      <cdr:y>0.66832</cdr:y>
    </cdr:to>
    <cdr:sp macro="" textlink="">
      <cdr:nvSpPr>
        <cdr:cNvPr id="2" name="Tekstiruutu 1">
          <a:extLst xmlns:a="http://schemas.openxmlformats.org/drawingml/2006/main">
            <a:ext uri="{FF2B5EF4-FFF2-40B4-BE49-F238E27FC236}">
              <a16:creationId xmlns:a16="http://schemas.microsoft.com/office/drawing/2014/main" id="{7B9559D0-95A5-4FE4-876A-B94A16EBC6C9}"/>
            </a:ext>
          </a:extLst>
        </cdr:cNvPr>
        <cdr:cNvSpPr txBox="1"/>
      </cdr:nvSpPr>
      <cdr:spPr>
        <a:xfrm xmlns:a="http://schemas.openxmlformats.org/drawingml/2006/main" rot="16200000">
          <a:off x="-364216" y="1095148"/>
          <a:ext cx="1238250" cy="2381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just">
            <a:lnSpc>
              <a:spcPct val="105000"/>
            </a:lnSpc>
          </a:pPr>
          <a:r>
            <a:rPr lang="fi-FI" sz="1200" dirty="0">
              <a:effectLst/>
              <a:latin typeface="Arial Narrow" panose="020B0606020202030204" pitchFamily="34" charset="0"/>
              <a:ea typeface="Freya"/>
              <a:cs typeface="Arial" panose="020B0604020202020204" pitchFamily="34" charset="0"/>
            </a:rPr>
            <a:t>prosenttia oppilaista</a:t>
          </a:r>
          <a:endParaRPr lang="fi-FI" sz="1400" dirty="0">
            <a:effectLst/>
            <a:latin typeface="Calibri" panose="020F0502020204030204" pitchFamily="34" charset="0"/>
            <a:ea typeface="Freya"/>
            <a:cs typeface="Calibri" panose="020F0502020204030204" pitchFamily="34" charset="0"/>
          </a:endParaRPr>
        </a:p>
      </cdr:txBody>
    </cdr:sp>
  </cdr:relSizeAnchor>
  <cdr:relSizeAnchor xmlns:cdr="http://schemas.openxmlformats.org/drawingml/2006/chartDrawing">
    <cdr:from>
      <cdr:x>0.41714</cdr:x>
      <cdr:y>0.88106</cdr:y>
    </cdr:from>
    <cdr:to>
      <cdr:x>0.6799</cdr:x>
      <cdr:y>0.96262</cdr:y>
    </cdr:to>
    <cdr:sp macro="" textlink="">
      <cdr:nvSpPr>
        <cdr:cNvPr id="3" name="Tekstiruutu 1">
          <a:extLst xmlns:a="http://schemas.openxmlformats.org/drawingml/2006/main">
            <a:ext uri="{FF2B5EF4-FFF2-40B4-BE49-F238E27FC236}">
              <a16:creationId xmlns:a16="http://schemas.microsoft.com/office/drawing/2014/main" id="{99D9ECED-E5AB-4DA3-B62C-2DD56AC647A0}"/>
            </a:ext>
          </a:extLst>
        </cdr:cNvPr>
        <cdr:cNvSpPr txBox="1"/>
      </cdr:nvSpPr>
      <cdr:spPr>
        <a:xfrm xmlns:a="http://schemas.openxmlformats.org/drawingml/2006/main">
          <a:off x="2193235" y="3461801"/>
          <a:ext cx="1381543" cy="32046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just">
            <a:lnSpc>
              <a:spcPct val="105000"/>
            </a:lnSpc>
          </a:pPr>
          <a:r>
            <a:rPr lang="fi-FI" sz="1200" dirty="0">
              <a:effectLst/>
              <a:latin typeface="Arial Narrow" panose="020B0606020202030204" pitchFamily="34" charset="0"/>
              <a:ea typeface="Freya"/>
              <a:cs typeface="Arial" panose="020B0604020202020204" pitchFamily="34" charset="0"/>
            </a:rPr>
            <a:t>kokonaispistemäärä</a:t>
          </a:r>
          <a:endParaRPr lang="fi-FI" sz="1200" dirty="0">
            <a:effectLst/>
            <a:latin typeface="Calibri" panose="020F0502020204030204" pitchFamily="34" charset="0"/>
            <a:ea typeface="Freya"/>
            <a:cs typeface="Calibri" panose="020F0502020204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i-FI"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39D04D9-2D90-E741-8C77-A958108973E5}" type="datetimeFigureOut">
              <a:rPr lang="en-US"/>
              <a:pPr>
                <a:defRPr/>
              </a:pPr>
              <a:t>11/30/2021</a:t>
            </a:fld>
            <a:endParaRPr lang="fi-FI"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i-FI"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666334D-7A27-9F43-9EC7-CCD7CF254AD1}" type="slidenum">
              <a:rPr lang="fi-FI"/>
              <a:pPr>
                <a:defRPr/>
              </a:pPr>
              <a:t>‹#›</a:t>
            </a:fld>
            <a:endParaRPr lang="fi-FI" dirty="0"/>
          </a:p>
        </p:txBody>
      </p:sp>
    </p:spTree>
    <p:extLst>
      <p:ext uri="{BB962C8B-B14F-4D97-AF65-F5344CB8AC3E}">
        <p14:creationId xmlns:p14="http://schemas.microsoft.com/office/powerpoint/2010/main" val="11078059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fi-FI"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3CBA4E3A-D2E6-4947-B46E-18DB598EA3A1}" type="datetime1">
              <a:rPr lang="fi-FI"/>
              <a:pPr>
                <a:defRPr/>
              </a:pPr>
              <a:t>30.11.2021</a:t>
            </a:fld>
            <a:endParaRPr lang="fi-FI"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i-FI"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fi-FI"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F0889F7-7C3B-BA40-BE46-7E19F6C05879}" type="slidenum">
              <a:rPr lang="fi-FI"/>
              <a:pPr>
                <a:defRPr/>
              </a:pPr>
              <a:t>‹#›</a:t>
            </a:fld>
            <a:endParaRPr lang="fi-FI" dirty="0"/>
          </a:p>
        </p:txBody>
      </p:sp>
    </p:spTree>
    <p:extLst>
      <p:ext uri="{BB962C8B-B14F-4D97-AF65-F5344CB8AC3E}">
        <p14:creationId xmlns:p14="http://schemas.microsoft.com/office/powerpoint/2010/main" val="148483771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a:defRPr/>
            </a:pPr>
            <a:fld id="{9F0889F7-7C3B-BA40-BE46-7E19F6C05879}" type="slidenum">
              <a:rPr lang="fi-FI" smtClean="0"/>
              <a:pPr>
                <a:defRPr/>
              </a:pPr>
              <a:t>1</a:t>
            </a:fld>
            <a:endParaRPr lang="fi-FI" dirty="0"/>
          </a:p>
        </p:txBody>
      </p:sp>
    </p:spTree>
    <p:extLst>
      <p:ext uri="{BB962C8B-B14F-4D97-AF65-F5344CB8AC3E}">
        <p14:creationId xmlns:p14="http://schemas.microsoft.com/office/powerpoint/2010/main" val="927233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F804CB-5C38-4E8A-8E5E-C311B4E76977}"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699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8F804CB-5C38-4E8A-8E5E-C311B4E76977}" type="slidenum">
              <a:rPr lang="fi-FI" smtClean="0"/>
              <a:t>3</a:t>
            </a:fld>
            <a:endParaRPr lang="fi-FI" dirty="0"/>
          </a:p>
        </p:txBody>
      </p:sp>
    </p:spTree>
    <p:extLst>
      <p:ext uri="{BB962C8B-B14F-4D97-AF65-F5344CB8AC3E}">
        <p14:creationId xmlns:p14="http://schemas.microsoft.com/office/powerpoint/2010/main" val="592301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F0889F7-7C3B-BA40-BE46-7E19F6C05879}" type="slidenum">
              <a:rPr kumimoji="0" lang="fi-FI"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fi-FI"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509958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F0889F7-7C3B-BA40-BE46-7E19F6C05879}" type="slidenum">
              <a:rPr kumimoji="0" lang="fi-FI"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fi-FI"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193937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F804CB-5C38-4E8A-8E5E-C311B4E76977}"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4635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a:defRPr/>
            </a:pPr>
            <a:fld id="{9F0889F7-7C3B-BA40-BE46-7E19F6C05879}" type="slidenum">
              <a:rPr lang="fi-FI" smtClean="0"/>
              <a:pPr>
                <a:defRPr/>
              </a:pPr>
              <a:t>9</a:t>
            </a:fld>
            <a:endParaRPr lang="fi-FI" dirty="0"/>
          </a:p>
        </p:txBody>
      </p:sp>
    </p:spTree>
    <p:extLst>
      <p:ext uri="{BB962C8B-B14F-4D97-AF65-F5344CB8AC3E}">
        <p14:creationId xmlns:p14="http://schemas.microsoft.com/office/powerpoint/2010/main" val="9227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jpe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hyperlink" Target="mailto:vol@vol.fi" TargetMode="External"/><Relationship Id="rId5" Type="http://schemas.openxmlformats.org/officeDocument/2006/relationships/hyperlink" Target="mailto:etunimi.sukunimi@vol.fi" TargetMode="External"/><Relationship Id="rId4" Type="http://schemas.openxmlformats.org/officeDocument/2006/relationships/image" Target="../media/image6.jpe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valkoisella yläosalla">
    <p:bg>
      <p:bgPr>
        <a:solidFill>
          <a:schemeClr val="bg1"/>
        </a:solidFill>
        <a:effectLst/>
      </p:bgPr>
    </p:bg>
    <p:spTree>
      <p:nvGrpSpPr>
        <p:cNvPr id="1" name=""/>
        <p:cNvGrpSpPr/>
        <p:nvPr/>
      </p:nvGrpSpPr>
      <p:grpSpPr>
        <a:xfrm>
          <a:off x="0" y="0"/>
          <a:ext cx="0" cy="0"/>
          <a:chOff x="0" y="0"/>
          <a:chExt cx="0" cy="0"/>
        </a:xfrm>
      </p:grpSpPr>
      <p:sp>
        <p:nvSpPr>
          <p:cNvPr id="7" name="Vapaamuotoinen: Muoto 6">
            <a:extLst>
              <a:ext uri="{FF2B5EF4-FFF2-40B4-BE49-F238E27FC236}">
                <a16:creationId xmlns:a16="http://schemas.microsoft.com/office/drawing/2014/main" id="{A8624717-6579-4108-8822-5868869BFBE2}"/>
              </a:ext>
            </a:extLst>
          </p:cNvPr>
          <p:cNvSpPr/>
          <p:nvPr userDrawn="1"/>
        </p:nvSpPr>
        <p:spPr>
          <a:xfrm>
            <a:off x="0" y="1592580"/>
            <a:ext cx="12199620" cy="5273040"/>
          </a:xfrm>
          <a:custGeom>
            <a:avLst/>
            <a:gdLst>
              <a:gd name="connsiteX0" fmla="*/ 0 w 12199620"/>
              <a:gd name="connsiteY0" fmla="*/ 1028700 h 5273040"/>
              <a:gd name="connsiteX1" fmla="*/ 3794760 w 12199620"/>
              <a:gd name="connsiteY1" fmla="*/ 0 h 5273040"/>
              <a:gd name="connsiteX2" fmla="*/ 12199620 w 12199620"/>
              <a:gd name="connsiteY2" fmla="*/ 0 h 5273040"/>
              <a:gd name="connsiteX3" fmla="*/ 12192000 w 12199620"/>
              <a:gd name="connsiteY3" fmla="*/ 5257800 h 5273040"/>
              <a:gd name="connsiteX4" fmla="*/ 0 w 12199620"/>
              <a:gd name="connsiteY4" fmla="*/ 5273040 h 5273040"/>
              <a:gd name="connsiteX5" fmla="*/ 0 w 12199620"/>
              <a:gd name="connsiteY5" fmla="*/ 1028700 h 527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9620" h="5273040">
                <a:moveTo>
                  <a:pt x="0" y="1028700"/>
                </a:moveTo>
                <a:lnTo>
                  <a:pt x="3794760" y="0"/>
                </a:lnTo>
                <a:lnTo>
                  <a:pt x="12199620" y="0"/>
                </a:lnTo>
                <a:lnTo>
                  <a:pt x="12192000" y="5257800"/>
                </a:lnTo>
                <a:lnTo>
                  <a:pt x="0" y="5273040"/>
                </a:lnTo>
                <a:lnTo>
                  <a:pt x="0" y="1028700"/>
                </a:lnTo>
                <a:close/>
              </a:path>
            </a:pathLst>
          </a:custGeom>
          <a:solidFill>
            <a:srgbClr val="378D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5" name="Title 1"/>
          <p:cNvSpPr>
            <a:spLocks noGrp="1"/>
          </p:cNvSpPr>
          <p:nvPr userDrawn="1">
            <p:ph type="ctrTitle"/>
          </p:nvPr>
        </p:nvSpPr>
        <p:spPr>
          <a:xfrm>
            <a:off x="5107577" y="2945332"/>
            <a:ext cx="6768133" cy="2123266"/>
          </a:xfrm>
          <a:prstGeom prst="rect">
            <a:avLst/>
          </a:prstGeom>
        </p:spPr>
        <p:txBody>
          <a:bodyPr lIns="0" tIns="0" rIns="0" bIns="0" anchor="b">
            <a:noAutofit/>
          </a:bodyPr>
          <a:lstStyle>
            <a:lvl1pPr algn="l">
              <a:lnSpc>
                <a:spcPct val="80000"/>
              </a:lnSpc>
              <a:defRPr sz="6600" b="1" spc="-15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6" name="Subtitle 2"/>
          <p:cNvSpPr>
            <a:spLocks noGrp="1"/>
          </p:cNvSpPr>
          <p:nvPr userDrawn="1">
            <p:ph type="subTitle" idx="1"/>
          </p:nvPr>
        </p:nvSpPr>
        <p:spPr>
          <a:xfrm>
            <a:off x="5107576" y="5329855"/>
            <a:ext cx="6768133" cy="731311"/>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endParaRPr lang="en-US" dirty="0"/>
          </a:p>
        </p:txBody>
      </p:sp>
      <p:pic>
        <p:nvPicPr>
          <p:cNvPr id="13" name="Kuva 12">
            <a:extLst>
              <a:ext uri="{FF2B5EF4-FFF2-40B4-BE49-F238E27FC236}">
                <a16:creationId xmlns:a16="http://schemas.microsoft.com/office/drawing/2014/main" id="{9E59EEDD-EC4E-4BE9-B0CF-307A8AF9BAE2}"/>
              </a:ext>
            </a:extLst>
          </p:cNvPr>
          <p:cNvPicPr>
            <a:picLocks noChangeAspect="1"/>
          </p:cNvPicPr>
          <p:nvPr userDrawn="1"/>
        </p:nvPicPr>
        <p:blipFill>
          <a:blip r:embed="rId2"/>
          <a:stretch>
            <a:fillRect/>
          </a:stretch>
        </p:blipFill>
        <p:spPr>
          <a:xfrm>
            <a:off x="-2" y="-11056"/>
            <a:ext cx="3883843" cy="1762799"/>
          </a:xfrm>
          <a:prstGeom prst="rect">
            <a:avLst/>
          </a:prstGeom>
        </p:spPr>
      </p:pic>
      <p:sp>
        <p:nvSpPr>
          <p:cNvPr id="10" name="Vapaamuotoinen: Muoto 9">
            <a:extLst>
              <a:ext uri="{FF2B5EF4-FFF2-40B4-BE49-F238E27FC236}">
                <a16:creationId xmlns:a16="http://schemas.microsoft.com/office/drawing/2014/main" id="{3902340E-5017-42B8-BD74-15ACF0A672AD}"/>
              </a:ext>
            </a:extLst>
          </p:cNvPr>
          <p:cNvSpPr/>
          <p:nvPr userDrawn="1"/>
        </p:nvSpPr>
        <p:spPr>
          <a:xfrm>
            <a:off x="1087752" y="1591430"/>
            <a:ext cx="4028531" cy="5272492"/>
          </a:xfrm>
          <a:custGeom>
            <a:avLst/>
            <a:gdLst>
              <a:gd name="connsiteX0" fmla="*/ 1699260 w 5143500"/>
              <a:gd name="connsiteY0" fmla="*/ 6896100 h 6911340"/>
              <a:gd name="connsiteX1" fmla="*/ 0 w 5143500"/>
              <a:gd name="connsiteY1" fmla="*/ 0 h 6911340"/>
              <a:gd name="connsiteX2" fmla="*/ 5143500 w 5143500"/>
              <a:gd name="connsiteY2" fmla="*/ 30480 h 6911340"/>
              <a:gd name="connsiteX3" fmla="*/ 3002280 w 5143500"/>
              <a:gd name="connsiteY3" fmla="*/ 6911340 h 6911340"/>
              <a:gd name="connsiteX4" fmla="*/ 1699260 w 5143500"/>
              <a:gd name="connsiteY4" fmla="*/ 6896100 h 6911340"/>
              <a:gd name="connsiteX0" fmla="*/ 1699260 w 5143500"/>
              <a:gd name="connsiteY0" fmla="*/ 6896100 h 6896100"/>
              <a:gd name="connsiteX1" fmla="*/ 0 w 5143500"/>
              <a:gd name="connsiteY1" fmla="*/ 0 h 6896100"/>
              <a:gd name="connsiteX2" fmla="*/ 5143500 w 5143500"/>
              <a:gd name="connsiteY2" fmla="*/ 30480 h 6896100"/>
              <a:gd name="connsiteX3" fmla="*/ 3002280 w 5143500"/>
              <a:gd name="connsiteY3" fmla="*/ 6895465 h 6896100"/>
              <a:gd name="connsiteX4" fmla="*/ 1699260 w 5143500"/>
              <a:gd name="connsiteY4" fmla="*/ 6896100 h 6896100"/>
              <a:gd name="connsiteX0" fmla="*/ 2181497 w 5625737"/>
              <a:gd name="connsiteY0" fmla="*/ 6896100 h 6896100"/>
              <a:gd name="connsiteX1" fmla="*/ 0 w 5625737"/>
              <a:gd name="connsiteY1" fmla="*/ 4830192 h 6896100"/>
              <a:gd name="connsiteX2" fmla="*/ 482237 w 5625737"/>
              <a:gd name="connsiteY2" fmla="*/ 0 h 6896100"/>
              <a:gd name="connsiteX3" fmla="*/ 5625737 w 5625737"/>
              <a:gd name="connsiteY3" fmla="*/ 30480 h 6896100"/>
              <a:gd name="connsiteX4" fmla="*/ 3484517 w 5625737"/>
              <a:gd name="connsiteY4" fmla="*/ 6895465 h 6896100"/>
              <a:gd name="connsiteX5" fmla="*/ 2181497 w 5625737"/>
              <a:gd name="connsiteY5" fmla="*/ 6896100 h 6896100"/>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3934218 w 6075438"/>
              <a:gd name="connsiteY4" fmla="*/ 6895465 h 7168259"/>
              <a:gd name="connsiteX5" fmla="*/ 44753 w 6075438"/>
              <a:gd name="connsiteY5" fmla="*/ 7168259 h 7168259"/>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1341241 w 6075438"/>
              <a:gd name="connsiteY4" fmla="*/ 7159120 h 7168259"/>
              <a:gd name="connsiteX5" fmla="*/ 44753 w 6075438"/>
              <a:gd name="connsiteY5" fmla="*/ 7168259 h 7168259"/>
              <a:gd name="connsiteX0" fmla="*/ 497478 w 6528163"/>
              <a:gd name="connsiteY0" fmla="*/ 7137779 h 7137779"/>
              <a:gd name="connsiteX1" fmla="*/ 902426 w 6528163"/>
              <a:gd name="connsiteY1" fmla="*/ 4799712 h 7137779"/>
              <a:gd name="connsiteX2" fmla="*/ 0 w 6528163"/>
              <a:gd name="connsiteY2" fmla="*/ 1194232 h 7137779"/>
              <a:gd name="connsiteX3" fmla="*/ 6528163 w 6528163"/>
              <a:gd name="connsiteY3" fmla="*/ 0 h 7137779"/>
              <a:gd name="connsiteX4" fmla="*/ 1793966 w 6528163"/>
              <a:gd name="connsiteY4" fmla="*/ 7128640 h 7137779"/>
              <a:gd name="connsiteX5" fmla="*/ 497478 w 6528163"/>
              <a:gd name="connsiteY5" fmla="*/ 7137779 h 7137779"/>
              <a:gd name="connsiteX0" fmla="*/ 44754 w 6075439"/>
              <a:gd name="connsiteY0" fmla="*/ 7137779 h 7137779"/>
              <a:gd name="connsiteX1" fmla="*/ 449702 w 6075439"/>
              <a:gd name="connsiteY1" fmla="*/ 4799712 h 7137779"/>
              <a:gd name="connsiteX2" fmla="*/ 2166378 w 6075439"/>
              <a:gd name="connsiteY2" fmla="*/ 275697 h 7137779"/>
              <a:gd name="connsiteX3" fmla="*/ 6075439 w 6075439"/>
              <a:gd name="connsiteY3" fmla="*/ 0 h 7137779"/>
              <a:gd name="connsiteX4" fmla="*/ 1341242 w 6075439"/>
              <a:gd name="connsiteY4" fmla="*/ 7128640 h 7137779"/>
              <a:gd name="connsiteX5" fmla="*/ 44754 w 6075439"/>
              <a:gd name="connsiteY5" fmla="*/ 7137779 h 7137779"/>
              <a:gd name="connsiteX0" fmla="*/ 607424 w 6638109"/>
              <a:gd name="connsiteY0" fmla="*/ 7137779 h 7137779"/>
              <a:gd name="connsiteX1" fmla="*/ 0 w 6638109"/>
              <a:gd name="connsiteY1" fmla="*/ 1219127 h 7137779"/>
              <a:gd name="connsiteX2" fmla="*/ 2729048 w 6638109"/>
              <a:gd name="connsiteY2" fmla="*/ 275697 h 7137779"/>
              <a:gd name="connsiteX3" fmla="*/ 6638109 w 6638109"/>
              <a:gd name="connsiteY3" fmla="*/ 0 h 7137779"/>
              <a:gd name="connsiteX4" fmla="*/ 1903912 w 6638109"/>
              <a:gd name="connsiteY4" fmla="*/ 7128640 h 7137779"/>
              <a:gd name="connsiteX5" fmla="*/ 607424 w 6638109"/>
              <a:gd name="connsiteY5" fmla="*/ 7137779 h 7137779"/>
              <a:gd name="connsiteX0" fmla="*/ 607424 w 3862251"/>
              <a:gd name="connsiteY0" fmla="*/ 6862082 h 6862082"/>
              <a:gd name="connsiteX1" fmla="*/ 0 w 3862251"/>
              <a:gd name="connsiteY1" fmla="*/ 943430 h 6862082"/>
              <a:gd name="connsiteX2" fmla="*/ 2729048 w 3862251"/>
              <a:gd name="connsiteY2" fmla="*/ 0 h 6862082"/>
              <a:gd name="connsiteX3" fmla="*/ 3862251 w 3862251"/>
              <a:gd name="connsiteY3" fmla="*/ 523770 h 6862082"/>
              <a:gd name="connsiteX4" fmla="*/ 1903912 w 3862251"/>
              <a:gd name="connsiteY4" fmla="*/ 6852943 h 6862082"/>
              <a:gd name="connsiteX5" fmla="*/ 607424 w 3862251"/>
              <a:gd name="connsiteY5" fmla="*/ 6862082 h 6862082"/>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694123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550274 w 3961856"/>
              <a:gd name="connsiteY0" fmla="*/ 6865619 h 6865619"/>
              <a:gd name="connsiteX1" fmla="*/ 0 w 3961856"/>
              <a:gd name="connsiteY1" fmla="*/ 1062729 h 6865619"/>
              <a:gd name="connsiteX2" fmla="*/ 2636973 w 3961856"/>
              <a:gd name="connsiteY2" fmla="*/ 3537 h 6865619"/>
              <a:gd name="connsiteX3" fmla="*/ 3961856 w 3961856"/>
              <a:gd name="connsiteY3" fmla="*/ 0 h 6865619"/>
              <a:gd name="connsiteX4" fmla="*/ 1846762 w 3961856"/>
              <a:gd name="connsiteY4" fmla="*/ 6856480 h 6865619"/>
              <a:gd name="connsiteX5" fmla="*/ 550274 w 3961856"/>
              <a:gd name="connsiteY5" fmla="*/ 6865619 h 6865619"/>
              <a:gd name="connsiteX0" fmla="*/ 616949 w 4028531"/>
              <a:gd name="connsiteY0" fmla="*/ 6865619 h 6865619"/>
              <a:gd name="connsiteX1" fmla="*/ 0 w 4028531"/>
              <a:gd name="connsiteY1" fmla="*/ 955236 h 6865619"/>
              <a:gd name="connsiteX2" fmla="*/ 2703648 w 4028531"/>
              <a:gd name="connsiteY2" fmla="*/ 3537 h 6865619"/>
              <a:gd name="connsiteX3" fmla="*/ 4028531 w 4028531"/>
              <a:gd name="connsiteY3" fmla="*/ 0 h 6865619"/>
              <a:gd name="connsiteX4" fmla="*/ 1913437 w 4028531"/>
              <a:gd name="connsiteY4" fmla="*/ 6856480 h 6865619"/>
              <a:gd name="connsiteX5" fmla="*/ 616949 w 4028531"/>
              <a:gd name="connsiteY5" fmla="*/ 6865619 h 686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8531" h="6865619">
                <a:moveTo>
                  <a:pt x="616949" y="6865619"/>
                </a:moveTo>
                <a:lnTo>
                  <a:pt x="0" y="955236"/>
                </a:lnTo>
                <a:lnTo>
                  <a:pt x="2703648" y="3537"/>
                </a:lnTo>
                <a:lnTo>
                  <a:pt x="4028531" y="0"/>
                </a:lnTo>
                <a:lnTo>
                  <a:pt x="1913437" y="6856480"/>
                </a:lnTo>
                <a:lnTo>
                  <a:pt x="616949" y="6865619"/>
                </a:lnTo>
                <a:close/>
              </a:path>
            </a:pathLst>
          </a:custGeom>
          <a:gradFill flip="none" rotWithShape="1">
            <a:gsLst>
              <a:gs pos="0">
                <a:schemeClr val="tx2">
                  <a:lumMod val="40000"/>
                  <a:lumOff val="60000"/>
                </a:schemeClr>
              </a:gs>
              <a:gs pos="100000">
                <a:schemeClr val="accent1">
                  <a:lumMod val="60000"/>
                  <a:lumOff val="40000"/>
                </a:scheme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2" name="Vapaamuotoinen: Muoto 11">
            <a:extLst>
              <a:ext uri="{FF2B5EF4-FFF2-40B4-BE49-F238E27FC236}">
                <a16:creationId xmlns:a16="http://schemas.microsoft.com/office/drawing/2014/main" id="{451C1F37-4CC1-4448-B32A-A93A992D8028}"/>
              </a:ext>
            </a:extLst>
          </p:cNvPr>
          <p:cNvSpPr/>
          <p:nvPr userDrawn="1"/>
        </p:nvSpPr>
        <p:spPr>
          <a:xfrm>
            <a:off x="646611" y="5122545"/>
            <a:ext cx="3051493" cy="1735773"/>
          </a:xfrm>
          <a:custGeom>
            <a:avLst/>
            <a:gdLst>
              <a:gd name="connsiteX0" fmla="*/ 0 w 3230880"/>
              <a:gd name="connsiteY0" fmla="*/ 2354580 h 2354580"/>
              <a:gd name="connsiteX1" fmla="*/ 3230880 w 3230880"/>
              <a:gd name="connsiteY1" fmla="*/ 0 h 2354580"/>
              <a:gd name="connsiteX2" fmla="*/ 2484120 w 3230880"/>
              <a:gd name="connsiteY2" fmla="*/ 2346960 h 2354580"/>
              <a:gd name="connsiteX3" fmla="*/ 0 w 3230880"/>
              <a:gd name="connsiteY3" fmla="*/ 2354580 h 2354580"/>
              <a:gd name="connsiteX0" fmla="*/ 0 w 3249930"/>
              <a:gd name="connsiteY0" fmla="*/ 2351405 h 2351405"/>
              <a:gd name="connsiteX1" fmla="*/ 3249930 w 3249930"/>
              <a:gd name="connsiteY1" fmla="*/ 0 h 2351405"/>
              <a:gd name="connsiteX2" fmla="*/ 2503170 w 3249930"/>
              <a:gd name="connsiteY2" fmla="*/ 2346960 h 2351405"/>
              <a:gd name="connsiteX3" fmla="*/ 0 w 3249930"/>
              <a:gd name="connsiteY3" fmla="*/ 2351405 h 2351405"/>
              <a:gd name="connsiteX0" fmla="*/ 0 w 3237230"/>
              <a:gd name="connsiteY0" fmla="*/ 2354580 h 2354580"/>
              <a:gd name="connsiteX1" fmla="*/ 3237230 w 3237230"/>
              <a:gd name="connsiteY1" fmla="*/ 0 h 2354580"/>
              <a:gd name="connsiteX2" fmla="*/ 2503170 w 3237230"/>
              <a:gd name="connsiteY2" fmla="*/ 2350135 h 2354580"/>
              <a:gd name="connsiteX3" fmla="*/ 0 w 3237230"/>
              <a:gd name="connsiteY3" fmla="*/ 2354580 h 2354580"/>
              <a:gd name="connsiteX0" fmla="*/ 0 w 3046730"/>
              <a:gd name="connsiteY0" fmla="*/ 1744980 h 1744980"/>
              <a:gd name="connsiteX1" fmla="*/ 3046730 w 3046730"/>
              <a:gd name="connsiteY1" fmla="*/ 0 h 1744980"/>
              <a:gd name="connsiteX2" fmla="*/ 2503170 w 3046730"/>
              <a:gd name="connsiteY2" fmla="*/ 1740535 h 1744980"/>
              <a:gd name="connsiteX3" fmla="*/ 0 w 3046730"/>
              <a:gd name="connsiteY3" fmla="*/ 1744980 h 1744980"/>
              <a:gd name="connsiteX0" fmla="*/ 0 w 3046730"/>
              <a:gd name="connsiteY0" fmla="*/ 1744980 h 1744980"/>
              <a:gd name="connsiteX1" fmla="*/ 3046730 w 3046730"/>
              <a:gd name="connsiteY1" fmla="*/ 0 h 1744980"/>
              <a:gd name="connsiteX2" fmla="*/ 2355532 w 3046730"/>
              <a:gd name="connsiteY2" fmla="*/ 1740535 h 1744980"/>
              <a:gd name="connsiteX3" fmla="*/ 0 w 3046730"/>
              <a:gd name="connsiteY3" fmla="*/ 1744980 h 1744980"/>
              <a:gd name="connsiteX0" fmla="*/ 0 w 3051493"/>
              <a:gd name="connsiteY0" fmla="*/ 1740217 h 1740217"/>
              <a:gd name="connsiteX1" fmla="*/ 3051493 w 3051493"/>
              <a:gd name="connsiteY1" fmla="*/ 0 h 1740217"/>
              <a:gd name="connsiteX2" fmla="*/ 2355532 w 3051493"/>
              <a:gd name="connsiteY2" fmla="*/ 1735772 h 1740217"/>
              <a:gd name="connsiteX3" fmla="*/ 0 w 3051493"/>
              <a:gd name="connsiteY3" fmla="*/ 1740217 h 1740217"/>
              <a:gd name="connsiteX0" fmla="*/ 0 w 3051493"/>
              <a:gd name="connsiteY0" fmla="*/ 1740217 h 1740217"/>
              <a:gd name="connsiteX1" fmla="*/ 3051493 w 3051493"/>
              <a:gd name="connsiteY1" fmla="*/ 0 h 1740217"/>
              <a:gd name="connsiteX2" fmla="*/ 2222182 w 3051493"/>
              <a:gd name="connsiteY2" fmla="*/ 1652429 h 1740217"/>
              <a:gd name="connsiteX3" fmla="*/ 0 w 3051493"/>
              <a:gd name="connsiteY3" fmla="*/ 1740217 h 1740217"/>
              <a:gd name="connsiteX0" fmla="*/ 0 w 3051493"/>
              <a:gd name="connsiteY0" fmla="*/ 1740217 h 1740535"/>
              <a:gd name="connsiteX1" fmla="*/ 3051493 w 3051493"/>
              <a:gd name="connsiteY1" fmla="*/ 0 h 1740535"/>
              <a:gd name="connsiteX2" fmla="*/ 2355532 w 3051493"/>
              <a:gd name="connsiteY2" fmla="*/ 1740535 h 1740535"/>
              <a:gd name="connsiteX3" fmla="*/ 0 w 3051493"/>
              <a:gd name="connsiteY3" fmla="*/ 1740217 h 1740535"/>
              <a:gd name="connsiteX0" fmla="*/ 0 w 3051493"/>
              <a:gd name="connsiteY0" fmla="*/ 1735455 h 1735773"/>
              <a:gd name="connsiteX1" fmla="*/ 3051493 w 3051493"/>
              <a:gd name="connsiteY1" fmla="*/ 0 h 1735773"/>
              <a:gd name="connsiteX2" fmla="*/ 2355532 w 3051493"/>
              <a:gd name="connsiteY2" fmla="*/ 1735773 h 1735773"/>
              <a:gd name="connsiteX3" fmla="*/ 0 w 3051493"/>
              <a:gd name="connsiteY3" fmla="*/ 1735455 h 1735773"/>
            </a:gdLst>
            <a:ahLst/>
            <a:cxnLst>
              <a:cxn ang="0">
                <a:pos x="connsiteX0" y="connsiteY0"/>
              </a:cxn>
              <a:cxn ang="0">
                <a:pos x="connsiteX1" y="connsiteY1"/>
              </a:cxn>
              <a:cxn ang="0">
                <a:pos x="connsiteX2" y="connsiteY2"/>
              </a:cxn>
              <a:cxn ang="0">
                <a:pos x="connsiteX3" y="connsiteY3"/>
              </a:cxn>
            </a:cxnLst>
            <a:rect l="l" t="t" r="r" b="b"/>
            <a:pathLst>
              <a:path w="3051493" h="1735773">
                <a:moveTo>
                  <a:pt x="0" y="1735455"/>
                </a:moveTo>
                <a:lnTo>
                  <a:pt x="3051493" y="0"/>
                </a:lnTo>
                <a:lnTo>
                  <a:pt x="2355532" y="1735773"/>
                </a:lnTo>
                <a:lnTo>
                  <a:pt x="0" y="1735455"/>
                </a:lnTo>
                <a:close/>
              </a:path>
            </a:pathLst>
          </a:custGeom>
          <a:solidFill>
            <a:srgbClr val="1366A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1881543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sältö - Kaksi palstaa">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10731165"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1" name="Content Placeholder 10"/>
          <p:cNvSpPr>
            <a:spLocks noGrp="1"/>
          </p:cNvSpPr>
          <p:nvPr>
            <p:ph sz="quarter" idx="14"/>
          </p:nvPr>
        </p:nvSpPr>
        <p:spPr>
          <a:xfrm>
            <a:off x="720002" y="1685676"/>
            <a:ext cx="5317439"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Content Placeholder 10"/>
          <p:cNvSpPr>
            <a:spLocks noGrp="1"/>
          </p:cNvSpPr>
          <p:nvPr>
            <p:ph sz="quarter" idx="18"/>
          </p:nvPr>
        </p:nvSpPr>
        <p:spPr>
          <a:xfrm>
            <a:off x="6183362" y="1685676"/>
            <a:ext cx="5229705"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6" name="Straight Connector 15"/>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Date Placeholder 7"/>
          <p:cNvSpPr>
            <a:spLocks noGrp="1"/>
          </p:cNvSpPr>
          <p:nvPr>
            <p:ph type="dt" sz="half" idx="15"/>
          </p:nvPr>
        </p:nvSpPr>
        <p:spPr>
          <a:xfrm>
            <a:off x="6587067" y="6298084"/>
            <a:ext cx="4826000" cy="185738"/>
          </a:xfrm>
        </p:spPr>
        <p:txBody>
          <a:bodyPr/>
          <a:lstStyle>
            <a:lvl1pPr>
              <a:defRPr/>
            </a:lvl1pPr>
          </a:lstStyle>
          <a:p>
            <a:pPr>
              <a:defRPr/>
            </a:pPr>
            <a:fld id="{BACC866E-17CE-4BA3-AC10-2F2207232F9F}" type="datetime1">
              <a:rPr lang="fi-FI" smtClean="0"/>
              <a:t>30.11.2021</a:t>
            </a:fld>
            <a:endParaRPr lang="fi-FI" dirty="0"/>
          </a:p>
        </p:txBody>
      </p:sp>
      <p:sp>
        <p:nvSpPr>
          <p:cNvPr id="1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dirty="0"/>
          </a:p>
        </p:txBody>
      </p:sp>
      <p:pic>
        <p:nvPicPr>
          <p:cNvPr id="9" name="Kuva 8">
            <a:extLst>
              <a:ext uri="{FF2B5EF4-FFF2-40B4-BE49-F238E27FC236}">
                <a16:creationId xmlns:a16="http://schemas.microsoft.com/office/drawing/2014/main" id="{AEA15439-EFFF-4FD1-85B6-3148D8BC0B93}"/>
              </a:ext>
            </a:extLst>
          </p:cNvPr>
          <p:cNvPicPr>
            <a:picLocks noChangeAspect="1"/>
          </p:cNvPicPr>
          <p:nvPr userDrawn="1"/>
        </p:nvPicPr>
        <p:blipFill>
          <a:blip r:embed="rId2"/>
          <a:stretch>
            <a:fillRect/>
          </a:stretch>
        </p:blipFill>
        <p:spPr>
          <a:xfrm>
            <a:off x="471434" y="6045445"/>
            <a:ext cx="1783907" cy="809680"/>
          </a:xfrm>
          <a:prstGeom prst="rect">
            <a:avLst/>
          </a:prstGeom>
        </p:spPr>
      </p:pic>
    </p:spTree>
    <p:extLst>
      <p:ext uri="{BB962C8B-B14F-4D97-AF65-F5344CB8AC3E}">
        <p14:creationId xmlns:p14="http://schemas.microsoft.com/office/powerpoint/2010/main" val="2897151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sältö - tekstipalsta + kuva">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10731165"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1" name="Content Placeholder 10"/>
          <p:cNvSpPr>
            <a:spLocks noGrp="1"/>
          </p:cNvSpPr>
          <p:nvPr>
            <p:ph sz="quarter" idx="14"/>
          </p:nvPr>
        </p:nvSpPr>
        <p:spPr>
          <a:xfrm>
            <a:off x="720002" y="1685676"/>
            <a:ext cx="5317439"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Content Placeholder 10"/>
          <p:cNvSpPr>
            <a:spLocks noGrp="1"/>
          </p:cNvSpPr>
          <p:nvPr>
            <p:ph sz="quarter" idx="18"/>
          </p:nvPr>
        </p:nvSpPr>
        <p:spPr>
          <a:xfrm>
            <a:off x="6183362" y="1685676"/>
            <a:ext cx="5229705"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endParaRPr lang="fi-FI" dirty="0"/>
          </a:p>
        </p:txBody>
      </p:sp>
      <p:cxnSp>
        <p:nvCxnSpPr>
          <p:cNvPr id="16" name="Straight Connector 15"/>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Date Placeholder 7"/>
          <p:cNvSpPr>
            <a:spLocks noGrp="1"/>
          </p:cNvSpPr>
          <p:nvPr>
            <p:ph type="dt" sz="half" idx="15"/>
          </p:nvPr>
        </p:nvSpPr>
        <p:spPr>
          <a:xfrm>
            <a:off x="6587067" y="6298084"/>
            <a:ext cx="4826000" cy="185738"/>
          </a:xfrm>
        </p:spPr>
        <p:txBody>
          <a:bodyPr/>
          <a:lstStyle>
            <a:lvl1pPr>
              <a:defRPr/>
            </a:lvl1pPr>
          </a:lstStyle>
          <a:p>
            <a:pPr>
              <a:defRPr/>
            </a:pPr>
            <a:fld id="{BACC866E-17CE-4BA3-AC10-2F2207232F9F}" type="datetime1">
              <a:rPr lang="fi-FI" smtClean="0"/>
              <a:t>30.11.2021</a:t>
            </a:fld>
            <a:endParaRPr lang="fi-FI" dirty="0"/>
          </a:p>
        </p:txBody>
      </p:sp>
      <p:sp>
        <p:nvSpPr>
          <p:cNvPr id="1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dirty="0"/>
          </a:p>
        </p:txBody>
      </p:sp>
      <p:pic>
        <p:nvPicPr>
          <p:cNvPr id="9" name="Kuva 8">
            <a:extLst>
              <a:ext uri="{FF2B5EF4-FFF2-40B4-BE49-F238E27FC236}">
                <a16:creationId xmlns:a16="http://schemas.microsoft.com/office/drawing/2014/main" id="{AEA15439-EFFF-4FD1-85B6-3148D8BC0B93}"/>
              </a:ext>
            </a:extLst>
          </p:cNvPr>
          <p:cNvPicPr>
            <a:picLocks noChangeAspect="1"/>
          </p:cNvPicPr>
          <p:nvPr userDrawn="1"/>
        </p:nvPicPr>
        <p:blipFill>
          <a:blip r:embed="rId2"/>
          <a:stretch>
            <a:fillRect/>
          </a:stretch>
        </p:blipFill>
        <p:spPr>
          <a:xfrm>
            <a:off x="471434" y="6045445"/>
            <a:ext cx="1783907" cy="809680"/>
          </a:xfrm>
          <a:prstGeom prst="rect">
            <a:avLst/>
          </a:prstGeom>
        </p:spPr>
      </p:pic>
    </p:spTree>
    <p:extLst>
      <p:ext uri="{BB962C8B-B14F-4D97-AF65-F5344CB8AC3E}">
        <p14:creationId xmlns:p14="http://schemas.microsoft.com/office/powerpoint/2010/main" val="4266501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tö - tekstipalsta + kuva + kuvio">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10731165"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1" name="Content Placeholder 10"/>
          <p:cNvSpPr>
            <a:spLocks noGrp="1"/>
          </p:cNvSpPr>
          <p:nvPr>
            <p:ph sz="quarter" idx="14"/>
          </p:nvPr>
        </p:nvSpPr>
        <p:spPr>
          <a:xfrm>
            <a:off x="720002" y="1685676"/>
            <a:ext cx="5317439"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Content Placeholder 10"/>
          <p:cNvSpPr>
            <a:spLocks noGrp="1"/>
          </p:cNvSpPr>
          <p:nvPr>
            <p:ph sz="quarter" idx="18"/>
          </p:nvPr>
        </p:nvSpPr>
        <p:spPr>
          <a:xfrm>
            <a:off x="6183362" y="1685676"/>
            <a:ext cx="5229705"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endParaRPr lang="fi-FI" dirty="0"/>
          </a:p>
        </p:txBody>
      </p:sp>
      <p:cxnSp>
        <p:nvCxnSpPr>
          <p:cNvPr id="16" name="Straight Connector 15"/>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Date Placeholder 7"/>
          <p:cNvSpPr>
            <a:spLocks noGrp="1"/>
          </p:cNvSpPr>
          <p:nvPr>
            <p:ph type="dt" sz="half" idx="15"/>
          </p:nvPr>
        </p:nvSpPr>
        <p:spPr>
          <a:xfrm>
            <a:off x="6587067" y="6298084"/>
            <a:ext cx="4826000" cy="185738"/>
          </a:xfrm>
        </p:spPr>
        <p:txBody>
          <a:bodyPr/>
          <a:lstStyle>
            <a:lvl1pPr>
              <a:defRPr/>
            </a:lvl1pPr>
          </a:lstStyle>
          <a:p>
            <a:pPr>
              <a:defRPr/>
            </a:pPr>
            <a:fld id="{BACC866E-17CE-4BA3-AC10-2F2207232F9F}" type="datetime1">
              <a:rPr lang="fi-FI" smtClean="0"/>
              <a:t>30.11.2021</a:t>
            </a:fld>
            <a:endParaRPr lang="fi-FI" dirty="0"/>
          </a:p>
        </p:txBody>
      </p:sp>
      <p:sp>
        <p:nvSpPr>
          <p:cNvPr id="1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dirty="0"/>
          </a:p>
        </p:txBody>
      </p:sp>
      <p:pic>
        <p:nvPicPr>
          <p:cNvPr id="9" name="Kuva 8">
            <a:extLst>
              <a:ext uri="{FF2B5EF4-FFF2-40B4-BE49-F238E27FC236}">
                <a16:creationId xmlns:a16="http://schemas.microsoft.com/office/drawing/2014/main" id="{AEA15439-EFFF-4FD1-85B6-3148D8BC0B93}"/>
              </a:ext>
            </a:extLst>
          </p:cNvPr>
          <p:cNvPicPr>
            <a:picLocks noChangeAspect="1"/>
          </p:cNvPicPr>
          <p:nvPr userDrawn="1"/>
        </p:nvPicPr>
        <p:blipFill>
          <a:blip r:embed="rId2"/>
          <a:stretch>
            <a:fillRect/>
          </a:stretch>
        </p:blipFill>
        <p:spPr>
          <a:xfrm>
            <a:off x="471434" y="6045445"/>
            <a:ext cx="1783907" cy="809680"/>
          </a:xfrm>
          <a:prstGeom prst="rect">
            <a:avLst/>
          </a:prstGeom>
        </p:spPr>
      </p:pic>
      <p:sp>
        <p:nvSpPr>
          <p:cNvPr id="13" name="Vapaamuotoinen: Muoto 12">
            <a:extLst>
              <a:ext uri="{FF2B5EF4-FFF2-40B4-BE49-F238E27FC236}">
                <a16:creationId xmlns:a16="http://schemas.microsoft.com/office/drawing/2014/main" id="{5C44CB59-1B4F-4084-940B-6183553AF038}"/>
              </a:ext>
            </a:extLst>
          </p:cNvPr>
          <p:cNvSpPr/>
          <p:nvPr userDrawn="1"/>
        </p:nvSpPr>
        <p:spPr>
          <a:xfrm>
            <a:off x="6096000" y="0"/>
            <a:ext cx="6102350" cy="2570006"/>
          </a:xfrm>
          <a:custGeom>
            <a:avLst/>
            <a:gdLst>
              <a:gd name="connsiteX0" fmla="*/ 0 w 3422650"/>
              <a:gd name="connsiteY0" fmla="*/ 0 h 1441450"/>
              <a:gd name="connsiteX1" fmla="*/ 3422650 w 3422650"/>
              <a:gd name="connsiteY1" fmla="*/ 1441450 h 1441450"/>
              <a:gd name="connsiteX2" fmla="*/ 3409950 w 3422650"/>
              <a:gd name="connsiteY2" fmla="*/ 0 h 1441450"/>
              <a:gd name="connsiteX3" fmla="*/ 0 w 3422650"/>
              <a:gd name="connsiteY3" fmla="*/ 0 h 1441450"/>
            </a:gdLst>
            <a:ahLst/>
            <a:cxnLst>
              <a:cxn ang="0">
                <a:pos x="connsiteX0" y="connsiteY0"/>
              </a:cxn>
              <a:cxn ang="0">
                <a:pos x="connsiteX1" y="connsiteY1"/>
              </a:cxn>
              <a:cxn ang="0">
                <a:pos x="connsiteX2" y="connsiteY2"/>
              </a:cxn>
              <a:cxn ang="0">
                <a:pos x="connsiteX3" y="connsiteY3"/>
              </a:cxn>
            </a:cxnLst>
            <a:rect l="l" t="t" r="r" b="b"/>
            <a:pathLst>
              <a:path w="3422650" h="1441450">
                <a:moveTo>
                  <a:pt x="0" y="0"/>
                </a:moveTo>
                <a:lnTo>
                  <a:pt x="3422650" y="1441450"/>
                </a:lnTo>
                <a:lnTo>
                  <a:pt x="3409950" y="0"/>
                </a:lnTo>
                <a:lnTo>
                  <a:pt x="0" y="0"/>
                </a:lnTo>
                <a:close/>
              </a:path>
            </a:pathLst>
          </a:custGeom>
          <a:solidFill>
            <a:schemeClr val="tx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4" name="Vapaamuotoinen: Muoto 13">
            <a:extLst>
              <a:ext uri="{FF2B5EF4-FFF2-40B4-BE49-F238E27FC236}">
                <a16:creationId xmlns:a16="http://schemas.microsoft.com/office/drawing/2014/main" id="{5CBC45A6-3B94-43D3-981F-049DEF451E7F}"/>
              </a:ext>
            </a:extLst>
          </p:cNvPr>
          <p:cNvSpPr/>
          <p:nvPr userDrawn="1"/>
        </p:nvSpPr>
        <p:spPr>
          <a:xfrm>
            <a:off x="10561688" y="-12701"/>
            <a:ext cx="1630312" cy="5106047"/>
          </a:xfrm>
          <a:custGeom>
            <a:avLst/>
            <a:gdLst>
              <a:gd name="connsiteX0" fmla="*/ 0 w 914400"/>
              <a:gd name="connsiteY0" fmla="*/ 0 h 2863850"/>
              <a:gd name="connsiteX1" fmla="*/ 914400 w 914400"/>
              <a:gd name="connsiteY1" fmla="*/ 2863850 h 2863850"/>
              <a:gd name="connsiteX2" fmla="*/ 914400 w 914400"/>
              <a:gd name="connsiteY2" fmla="*/ 6350 h 2863850"/>
              <a:gd name="connsiteX3" fmla="*/ 0 w 914400"/>
              <a:gd name="connsiteY3" fmla="*/ 0 h 2863850"/>
            </a:gdLst>
            <a:ahLst/>
            <a:cxnLst>
              <a:cxn ang="0">
                <a:pos x="connsiteX0" y="connsiteY0"/>
              </a:cxn>
              <a:cxn ang="0">
                <a:pos x="connsiteX1" y="connsiteY1"/>
              </a:cxn>
              <a:cxn ang="0">
                <a:pos x="connsiteX2" y="connsiteY2"/>
              </a:cxn>
              <a:cxn ang="0">
                <a:pos x="connsiteX3" y="connsiteY3"/>
              </a:cxn>
            </a:cxnLst>
            <a:rect l="l" t="t" r="r" b="b"/>
            <a:pathLst>
              <a:path w="914400" h="2863850">
                <a:moveTo>
                  <a:pt x="0" y="0"/>
                </a:moveTo>
                <a:lnTo>
                  <a:pt x="914400" y="2863850"/>
                </a:lnTo>
                <a:lnTo>
                  <a:pt x="914400" y="6350"/>
                </a:lnTo>
                <a:lnTo>
                  <a:pt x="0" y="0"/>
                </a:lnTo>
                <a:close/>
              </a:path>
            </a:pathLst>
          </a:cu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1646791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10731165"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cxnSp>
        <p:nvCxnSpPr>
          <p:cNvPr id="12" name="Straight Connector 11"/>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4" name="Date Placeholder 7"/>
          <p:cNvSpPr>
            <a:spLocks noGrp="1"/>
          </p:cNvSpPr>
          <p:nvPr>
            <p:ph type="dt" sz="half" idx="15"/>
          </p:nvPr>
        </p:nvSpPr>
        <p:spPr>
          <a:xfrm>
            <a:off x="6587067" y="6298084"/>
            <a:ext cx="4826000" cy="185738"/>
          </a:xfrm>
        </p:spPr>
        <p:txBody>
          <a:bodyPr/>
          <a:lstStyle>
            <a:lvl1pPr>
              <a:defRPr/>
            </a:lvl1pPr>
          </a:lstStyle>
          <a:p>
            <a:pPr>
              <a:defRPr/>
            </a:pPr>
            <a:fld id="{8A195C47-C6ED-4B94-86A5-1E33528D2E24}" type="datetime1">
              <a:rPr lang="fi-FI" smtClean="0"/>
              <a:t>30.11.2021</a:t>
            </a:fld>
            <a:endParaRPr lang="fi-FI" dirty="0"/>
          </a:p>
        </p:txBody>
      </p:sp>
      <p:sp>
        <p:nvSpPr>
          <p:cNvPr id="16"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dirty="0"/>
          </a:p>
        </p:txBody>
      </p:sp>
      <p:pic>
        <p:nvPicPr>
          <p:cNvPr id="7" name="Kuva 6">
            <a:extLst>
              <a:ext uri="{FF2B5EF4-FFF2-40B4-BE49-F238E27FC236}">
                <a16:creationId xmlns:a16="http://schemas.microsoft.com/office/drawing/2014/main" id="{0A38C556-5FC8-4681-B9DB-468D99BCAC52}"/>
              </a:ext>
            </a:extLst>
          </p:cNvPr>
          <p:cNvPicPr>
            <a:picLocks noChangeAspect="1"/>
          </p:cNvPicPr>
          <p:nvPr userDrawn="1"/>
        </p:nvPicPr>
        <p:blipFill>
          <a:blip r:embed="rId2"/>
          <a:stretch>
            <a:fillRect/>
          </a:stretch>
        </p:blipFill>
        <p:spPr>
          <a:xfrm>
            <a:off x="471434" y="6045445"/>
            <a:ext cx="1783907" cy="809680"/>
          </a:xfrm>
          <a:prstGeom prst="rect">
            <a:avLst/>
          </a:prstGeom>
        </p:spPr>
      </p:pic>
    </p:spTree>
    <p:extLst>
      <p:ext uri="{BB962C8B-B14F-4D97-AF65-F5344CB8AC3E}">
        <p14:creationId xmlns:p14="http://schemas.microsoft.com/office/powerpoint/2010/main" val="1737901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Otsikko + kuvio">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6722197"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cxnSp>
        <p:nvCxnSpPr>
          <p:cNvPr id="12" name="Straight Connector 11"/>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4" name="Date Placeholder 7"/>
          <p:cNvSpPr>
            <a:spLocks noGrp="1"/>
          </p:cNvSpPr>
          <p:nvPr>
            <p:ph type="dt" sz="half" idx="15"/>
          </p:nvPr>
        </p:nvSpPr>
        <p:spPr>
          <a:xfrm>
            <a:off x="6587067" y="6298084"/>
            <a:ext cx="4826000" cy="185738"/>
          </a:xfrm>
        </p:spPr>
        <p:txBody>
          <a:bodyPr/>
          <a:lstStyle>
            <a:lvl1pPr>
              <a:defRPr/>
            </a:lvl1pPr>
          </a:lstStyle>
          <a:p>
            <a:pPr>
              <a:defRPr/>
            </a:pPr>
            <a:fld id="{8A195C47-C6ED-4B94-86A5-1E33528D2E24}" type="datetime1">
              <a:rPr lang="fi-FI" smtClean="0"/>
              <a:t>30.11.2021</a:t>
            </a:fld>
            <a:endParaRPr lang="fi-FI" dirty="0"/>
          </a:p>
        </p:txBody>
      </p:sp>
      <p:sp>
        <p:nvSpPr>
          <p:cNvPr id="16"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dirty="0"/>
          </a:p>
        </p:txBody>
      </p:sp>
      <p:pic>
        <p:nvPicPr>
          <p:cNvPr id="7" name="Kuva 6">
            <a:extLst>
              <a:ext uri="{FF2B5EF4-FFF2-40B4-BE49-F238E27FC236}">
                <a16:creationId xmlns:a16="http://schemas.microsoft.com/office/drawing/2014/main" id="{0A38C556-5FC8-4681-B9DB-468D99BCAC52}"/>
              </a:ext>
            </a:extLst>
          </p:cNvPr>
          <p:cNvPicPr>
            <a:picLocks noChangeAspect="1"/>
          </p:cNvPicPr>
          <p:nvPr userDrawn="1"/>
        </p:nvPicPr>
        <p:blipFill>
          <a:blip r:embed="rId2"/>
          <a:stretch>
            <a:fillRect/>
          </a:stretch>
        </p:blipFill>
        <p:spPr>
          <a:xfrm>
            <a:off x="471434" y="6045445"/>
            <a:ext cx="1783907" cy="809680"/>
          </a:xfrm>
          <a:prstGeom prst="rect">
            <a:avLst/>
          </a:prstGeom>
        </p:spPr>
      </p:pic>
      <p:sp>
        <p:nvSpPr>
          <p:cNvPr id="8" name="Vapaamuotoinen: Muoto 7">
            <a:extLst>
              <a:ext uri="{FF2B5EF4-FFF2-40B4-BE49-F238E27FC236}">
                <a16:creationId xmlns:a16="http://schemas.microsoft.com/office/drawing/2014/main" id="{62C63C96-A267-47D3-B41B-9AD7D61B314A}"/>
              </a:ext>
            </a:extLst>
          </p:cNvPr>
          <p:cNvSpPr/>
          <p:nvPr userDrawn="1"/>
        </p:nvSpPr>
        <p:spPr>
          <a:xfrm>
            <a:off x="6096000" y="0"/>
            <a:ext cx="6102350" cy="2570006"/>
          </a:xfrm>
          <a:custGeom>
            <a:avLst/>
            <a:gdLst>
              <a:gd name="connsiteX0" fmla="*/ 0 w 3422650"/>
              <a:gd name="connsiteY0" fmla="*/ 0 h 1441450"/>
              <a:gd name="connsiteX1" fmla="*/ 3422650 w 3422650"/>
              <a:gd name="connsiteY1" fmla="*/ 1441450 h 1441450"/>
              <a:gd name="connsiteX2" fmla="*/ 3409950 w 3422650"/>
              <a:gd name="connsiteY2" fmla="*/ 0 h 1441450"/>
              <a:gd name="connsiteX3" fmla="*/ 0 w 3422650"/>
              <a:gd name="connsiteY3" fmla="*/ 0 h 1441450"/>
            </a:gdLst>
            <a:ahLst/>
            <a:cxnLst>
              <a:cxn ang="0">
                <a:pos x="connsiteX0" y="connsiteY0"/>
              </a:cxn>
              <a:cxn ang="0">
                <a:pos x="connsiteX1" y="connsiteY1"/>
              </a:cxn>
              <a:cxn ang="0">
                <a:pos x="connsiteX2" y="connsiteY2"/>
              </a:cxn>
              <a:cxn ang="0">
                <a:pos x="connsiteX3" y="connsiteY3"/>
              </a:cxn>
            </a:cxnLst>
            <a:rect l="l" t="t" r="r" b="b"/>
            <a:pathLst>
              <a:path w="3422650" h="1441450">
                <a:moveTo>
                  <a:pt x="0" y="0"/>
                </a:moveTo>
                <a:lnTo>
                  <a:pt x="3422650" y="1441450"/>
                </a:lnTo>
                <a:lnTo>
                  <a:pt x="3409950" y="0"/>
                </a:lnTo>
                <a:lnTo>
                  <a:pt x="0" y="0"/>
                </a:lnTo>
                <a:close/>
              </a:path>
            </a:pathLst>
          </a:custGeom>
          <a:solidFill>
            <a:schemeClr val="tx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9" name="Vapaamuotoinen: Muoto 8">
            <a:extLst>
              <a:ext uri="{FF2B5EF4-FFF2-40B4-BE49-F238E27FC236}">
                <a16:creationId xmlns:a16="http://schemas.microsoft.com/office/drawing/2014/main" id="{D2E8CE73-9BF6-4360-90C2-466273E512D7}"/>
              </a:ext>
            </a:extLst>
          </p:cNvPr>
          <p:cNvSpPr/>
          <p:nvPr userDrawn="1"/>
        </p:nvSpPr>
        <p:spPr>
          <a:xfrm>
            <a:off x="10561688" y="-12701"/>
            <a:ext cx="1630312" cy="5106047"/>
          </a:xfrm>
          <a:custGeom>
            <a:avLst/>
            <a:gdLst>
              <a:gd name="connsiteX0" fmla="*/ 0 w 914400"/>
              <a:gd name="connsiteY0" fmla="*/ 0 h 2863850"/>
              <a:gd name="connsiteX1" fmla="*/ 914400 w 914400"/>
              <a:gd name="connsiteY1" fmla="*/ 2863850 h 2863850"/>
              <a:gd name="connsiteX2" fmla="*/ 914400 w 914400"/>
              <a:gd name="connsiteY2" fmla="*/ 6350 h 2863850"/>
              <a:gd name="connsiteX3" fmla="*/ 0 w 914400"/>
              <a:gd name="connsiteY3" fmla="*/ 0 h 2863850"/>
            </a:gdLst>
            <a:ahLst/>
            <a:cxnLst>
              <a:cxn ang="0">
                <a:pos x="connsiteX0" y="connsiteY0"/>
              </a:cxn>
              <a:cxn ang="0">
                <a:pos x="connsiteX1" y="connsiteY1"/>
              </a:cxn>
              <a:cxn ang="0">
                <a:pos x="connsiteX2" y="connsiteY2"/>
              </a:cxn>
              <a:cxn ang="0">
                <a:pos x="connsiteX3" y="connsiteY3"/>
              </a:cxn>
            </a:cxnLst>
            <a:rect l="l" t="t" r="r" b="b"/>
            <a:pathLst>
              <a:path w="914400" h="2863850">
                <a:moveTo>
                  <a:pt x="0" y="0"/>
                </a:moveTo>
                <a:lnTo>
                  <a:pt x="914400" y="2863850"/>
                </a:lnTo>
                <a:lnTo>
                  <a:pt x="914400" y="6350"/>
                </a:lnTo>
                <a:lnTo>
                  <a:pt x="0" y="0"/>
                </a:lnTo>
                <a:close/>
              </a:path>
            </a:pathLst>
          </a:cu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418441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cxnSp>
        <p:nvCxnSpPr>
          <p:cNvPr id="11" name="Straight Connector 10"/>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Date Placeholder 7"/>
          <p:cNvSpPr>
            <a:spLocks noGrp="1"/>
          </p:cNvSpPr>
          <p:nvPr>
            <p:ph type="dt" sz="half" idx="15"/>
          </p:nvPr>
        </p:nvSpPr>
        <p:spPr>
          <a:xfrm>
            <a:off x="6587067" y="6298084"/>
            <a:ext cx="4826000" cy="185738"/>
          </a:xfrm>
        </p:spPr>
        <p:txBody>
          <a:bodyPr/>
          <a:lstStyle>
            <a:lvl1pPr>
              <a:defRPr/>
            </a:lvl1pPr>
          </a:lstStyle>
          <a:p>
            <a:pPr>
              <a:defRPr/>
            </a:pPr>
            <a:fld id="{8619F22D-1183-408D-8AA6-A22F3114EC0B}" type="datetime1">
              <a:rPr lang="fi-FI" smtClean="0"/>
              <a:t>30.11.2021</a:t>
            </a:fld>
            <a:endParaRPr lang="fi-FI" dirty="0"/>
          </a:p>
        </p:txBody>
      </p:sp>
      <p:sp>
        <p:nvSpPr>
          <p:cNvPr id="14"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dirty="0"/>
          </a:p>
        </p:txBody>
      </p:sp>
      <p:pic>
        <p:nvPicPr>
          <p:cNvPr id="6" name="Kuva 5">
            <a:extLst>
              <a:ext uri="{FF2B5EF4-FFF2-40B4-BE49-F238E27FC236}">
                <a16:creationId xmlns:a16="http://schemas.microsoft.com/office/drawing/2014/main" id="{3074A1D7-D388-4E58-973D-F47BBAC8245F}"/>
              </a:ext>
            </a:extLst>
          </p:cNvPr>
          <p:cNvPicPr>
            <a:picLocks noChangeAspect="1"/>
          </p:cNvPicPr>
          <p:nvPr userDrawn="1"/>
        </p:nvPicPr>
        <p:blipFill>
          <a:blip r:embed="rId2"/>
          <a:stretch>
            <a:fillRect/>
          </a:stretch>
        </p:blipFill>
        <p:spPr>
          <a:xfrm>
            <a:off x="471434" y="6045445"/>
            <a:ext cx="1783907" cy="809680"/>
          </a:xfrm>
          <a:prstGeom prst="rect">
            <a:avLst/>
          </a:prstGeom>
        </p:spPr>
      </p:pic>
    </p:spTree>
    <p:extLst>
      <p:ext uri="{BB962C8B-B14F-4D97-AF65-F5344CB8AC3E}">
        <p14:creationId xmlns:p14="http://schemas.microsoft.com/office/powerpoint/2010/main" val="3031499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5100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BC8AB-925B-45A1-A049-F29A759155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0000BE5-C08F-4F09-8C4A-6763518554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E2E7BAF-69FB-4D02-AD4B-CF17A6AD9610}"/>
              </a:ext>
            </a:extLst>
          </p:cNvPr>
          <p:cNvSpPr>
            <a:spLocks noGrp="1"/>
          </p:cNvSpPr>
          <p:nvPr>
            <p:ph type="dt" sz="half" idx="10"/>
          </p:nvPr>
        </p:nvSpPr>
        <p:spPr/>
        <p:txBody>
          <a:bodyPr/>
          <a:lstStyle/>
          <a:p>
            <a:fld id="{8D9A269E-B287-4D1A-BA80-3F0D99491147}" type="datetimeFigureOut">
              <a:rPr lang="en-GB" smtClean="0"/>
              <a:t>30/11/2021</a:t>
            </a:fld>
            <a:endParaRPr lang="en-GB" dirty="0"/>
          </a:p>
        </p:txBody>
      </p:sp>
      <p:sp>
        <p:nvSpPr>
          <p:cNvPr id="5" name="Footer Placeholder 4">
            <a:extLst>
              <a:ext uri="{FF2B5EF4-FFF2-40B4-BE49-F238E27FC236}">
                <a16:creationId xmlns:a16="http://schemas.microsoft.com/office/drawing/2014/main" id="{44A1AE06-5966-4632-8D8E-2FF9ADDDE15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D6EF039-DA57-4460-A4E5-53BBF215CCE9}"/>
              </a:ext>
            </a:extLst>
          </p:cNvPr>
          <p:cNvSpPr>
            <a:spLocks noGrp="1"/>
          </p:cNvSpPr>
          <p:nvPr>
            <p:ph type="sldNum" sz="quarter" idx="12"/>
          </p:nvPr>
        </p:nvSpPr>
        <p:spPr/>
        <p:txBody>
          <a:bodyPr/>
          <a:lstStyle/>
          <a:p>
            <a:fld id="{7286CAA2-1C34-4A80-83FD-6778EB82A411}" type="slidenum">
              <a:rPr lang="en-GB" smtClean="0"/>
              <a:t>‹#›</a:t>
            </a:fld>
            <a:endParaRPr lang="en-GB" dirty="0"/>
          </a:p>
        </p:txBody>
      </p:sp>
    </p:spTree>
    <p:extLst>
      <p:ext uri="{BB962C8B-B14F-4D97-AF65-F5344CB8AC3E}">
        <p14:creationId xmlns:p14="http://schemas.microsoft.com/office/powerpoint/2010/main" val="911411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4B813-0803-44B8-92F1-5C0E490AB6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561F7A-5A10-4968-BCEE-9EBD1683B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88B5A3-4EF3-4531-B8F4-609DD1ED35AE}"/>
              </a:ext>
            </a:extLst>
          </p:cNvPr>
          <p:cNvSpPr>
            <a:spLocks noGrp="1"/>
          </p:cNvSpPr>
          <p:nvPr>
            <p:ph type="dt" sz="half" idx="10"/>
          </p:nvPr>
        </p:nvSpPr>
        <p:spPr/>
        <p:txBody>
          <a:bodyPr/>
          <a:lstStyle/>
          <a:p>
            <a:fld id="{8D9A269E-B287-4D1A-BA80-3F0D99491147}" type="datetimeFigureOut">
              <a:rPr lang="en-GB" smtClean="0"/>
              <a:t>30/11/2021</a:t>
            </a:fld>
            <a:endParaRPr lang="en-GB" dirty="0"/>
          </a:p>
        </p:txBody>
      </p:sp>
      <p:sp>
        <p:nvSpPr>
          <p:cNvPr id="5" name="Footer Placeholder 4">
            <a:extLst>
              <a:ext uri="{FF2B5EF4-FFF2-40B4-BE49-F238E27FC236}">
                <a16:creationId xmlns:a16="http://schemas.microsoft.com/office/drawing/2014/main" id="{F68AF6FA-AC34-40AF-AB23-1C30BCEF2C8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3A5A25C-CBF7-4AD6-8752-6F37015DB7A6}"/>
              </a:ext>
            </a:extLst>
          </p:cNvPr>
          <p:cNvSpPr>
            <a:spLocks noGrp="1"/>
          </p:cNvSpPr>
          <p:nvPr>
            <p:ph type="sldNum" sz="quarter" idx="12"/>
          </p:nvPr>
        </p:nvSpPr>
        <p:spPr/>
        <p:txBody>
          <a:bodyPr/>
          <a:lstStyle/>
          <a:p>
            <a:fld id="{7286CAA2-1C34-4A80-83FD-6778EB82A411}" type="slidenum">
              <a:rPr lang="en-GB" smtClean="0"/>
              <a:t>‹#›</a:t>
            </a:fld>
            <a:endParaRPr lang="en-GB" dirty="0"/>
          </a:p>
        </p:txBody>
      </p:sp>
    </p:spTree>
    <p:extLst>
      <p:ext uri="{BB962C8B-B14F-4D97-AF65-F5344CB8AC3E}">
        <p14:creationId xmlns:p14="http://schemas.microsoft.com/office/powerpoint/2010/main" val="3147354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E915F-77CE-4733-8482-1AF46DF072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4271AD-C3E6-41D4-ABAC-2BE7C096A4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72B1EF-D732-490B-96B1-0AAFF57A95AC}"/>
              </a:ext>
            </a:extLst>
          </p:cNvPr>
          <p:cNvSpPr>
            <a:spLocks noGrp="1"/>
          </p:cNvSpPr>
          <p:nvPr>
            <p:ph type="dt" sz="half" idx="10"/>
          </p:nvPr>
        </p:nvSpPr>
        <p:spPr/>
        <p:txBody>
          <a:bodyPr/>
          <a:lstStyle/>
          <a:p>
            <a:fld id="{8D9A269E-B287-4D1A-BA80-3F0D99491147}" type="datetimeFigureOut">
              <a:rPr lang="en-GB" smtClean="0"/>
              <a:t>30/11/2021</a:t>
            </a:fld>
            <a:endParaRPr lang="en-GB" dirty="0"/>
          </a:p>
        </p:txBody>
      </p:sp>
      <p:sp>
        <p:nvSpPr>
          <p:cNvPr id="5" name="Footer Placeholder 4">
            <a:extLst>
              <a:ext uri="{FF2B5EF4-FFF2-40B4-BE49-F238E27FC236}">
                <a16:creationId xmlns:a16="http://schemas.microsoft.com/office/drawing/2014/main" id="{A908F183-6A7E-4CC1-ADA4-49539803FAA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90144A5-83A6-4E16-9CE2-9BD253B3CD01}"/>
              </a:ext>
            </a:extLst>
          </p:cNvPr>
          <p:cNvSpPr>
            <a:spLocks noGrp="1"/>
          </p:cNvSpPr>
          <p:nvPr>
            <p:ph type="sldNum" sz="quarter" idx="12"/>
          </p:nvPr>
        </p:nvSpPr>
        <p:spPr/>
        <p:txBody>
          <a:bodyPr/>
          <a:lstStyle/>
          <a:p>
            <a:fld id="{7286CAA2-1C34-4A80-83FD-6778EB82A411}" type="slidenum">
              <a:rPr lang="en-GB" smtClean="0"/>
              <a:t>‹#›</a:t>
            </a:fld>
            <a:endParaRPr lang="en-GB" dirty="0"/>
          </a:p>
        </p:txBody>
      </p:sp>
    </p:spTree>
    <p:extLst>
      <p:ext uri="{BB962C8B-B14F-4D97-AF65-F5344CB8AC3E}">
        <p14:creationId xmlns:p14="http://schemas.microsoft.com/office/powerpoint/2010/main" val="587956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inen kansi">
    <p:bg>
      <p:bgPr>
        <a:solidFill>
          <a:srgbClr val="378DC4"/>
        </a:solidFill>
        <a:effectLst/>
      </p:bgPr>
    </p:bg>
    <p:spTree>
      <p:nvGrpSpPr>
        <p:cNvPr id="1" name=""/>
        <p:cNvGrpSpPr/>
        <p:nvPr/>
      </p:nvGrpSpPr>
      <p:grpSpPr>
        <a:xfrm>
          <a:off x="0" y="0"/>
          <a:ext cx="0" cy="0"/>
          <a:chOff x="0" y="0"/>
          <a:chExt cx="0" cy="0"/>
        </a:xfrm>
      </p:grpSpPr>
      <p:sp>
        <p:nvSpPr>
          <p:cNvPr id="5" name="Title 1"/>
          <p:cNvSpPr>
            <a:spLocks noGrp="1"/>
          </p:cNvSpPr>
          <p:nvPr userDrawn="1">
            <p:ph type="ctrTitle"/>
          </p:nvPr>
        </p:nvSpPr>
        <p:spPr>
          <a:xfrm>
            <a:off x="4914900" y="2945332"/>
            <a:ext cx="6536267"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3" name="Vapaamuotoinen: Muoto 12">
            <a:extLst>
              <a:ext uri="{FF2B5EF4-FFF2-40B4-BE49-F238E27FC236}">
                <a16:creationId xmlns:a16="http://schemas.microsoft.com/office/drawing/2014/main" id="{8D08D294-216F-442D-97F7-E95BB942B012}"/>
              </a:ext>
            </a:extLst>
          </p:cNvPr>
          <p:cNvSpPr/>
          <p:nvPr userDrawn="1"/>
        </p:nvSpPr>
        <p:spPr>
          <a:xfrm>
            <a:off x="0" y="-38100"/>
            <a:ext cx="5143500" cy="6896100"/>
          </a:xfrm>
          <a:custGeom>
            <a:avLst/>
            <a:gdLst>
              <a:gd name="connsiteX0" fmla="*/ 1699260 w 5143500"/>
              <a:gd name="connsiteY0" fmla="*/ 6896100 h 6911340"/>
              <a:gd name="connsiteX1" fmla="*/ 0 w 5143500"/>
              <a:gd name="connsiteY1" fmla="*/ 0 h 6911340"/>
              <a:gd name="connsiteX2" fmla="*/ 5143500 w 5143500"/>
              <a:gd name="connsiteY2" fmla="*/ 30480 h 6911340"/>
              <a:gd name="connsiteX3" fmla="*/ 3002280 w 5143500"/>
              <a:gd name="connsiteY3" fmla="*/ 6911340 h 6911340"/>
              <a:gd name="connsiteX4" fmla="*/ 1699260 w 5143500"/>
              <a:gd name="connsiteY4" fmla="*/ 6896100 h 6911340"/>
              <a:gd name="connsiteX0" fmla="*/ 1699260 w 5143500"/>
              <a:gd name="connsiteY0" fmla="*/ 6896100 h 6896100"/>
              <a:gd name="connsiteX1" fmla="*/ 0 w 5143500"/>
              <a:gd name="connsiteY1" fmla="*/ 0 h 6896100"/>
              <a:gd name="connsiteX2" fmla="*/ 5143500 w 5143500"/>
              <a:gd name="connsiteY2" fmla="*/ 30480 h 6896100"/>
              <a:gd name="connsiteX3" fmla="*/ 3002280 w 5143500"/>
              <a:gd name="connsiteY3" fmla="*/ 6895465 h 6896100"/>
              <a:gd name="connsiteX4" fmla="*/ 1699260 w 5143500"/>
              <a:gd name="connsiteY4" fmla="*/ 6896100 h 68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0" h="6896100">
                <a:moveTo>
                  <a:pt x="1699260" y="6896100"/>
                </a:moveTo>
                <a:lnTo>
                  <a:pt x="0" y="0"/>
                </a:lnTo>
                <a:lnTo>
                  <a:pt x="5143500" y="30480"/>
                </a:lnTo>
                <a:lnTo>
                  <a:pt x="3002280" y="6895465"/>
                </a:lnTo>
                <a:lnTo>
                  <a:pt x="1699260" y="6896100"/>
                </a:lnTo>
                <a:close/>
              </a:path>
            </a:pathLst>
          </a:custGeom>
          <a:gradFill flip="none" rotWithShape="1">
            <a:gsLst>
              <a:gs pos="0">
                <a:schemeClr val="tx2">
                  <a:lumMod val="40000"/>
                  <a:lumOff val="60000"/>
                </a:schemeClr>
              </a:gs>
              <a:gs pos="100000">
                <a:schemeClr val="accent1">
                  <a:lumMod val="60000"/>
                  <a:lumOff val="40000"/>
                </a:scheme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4" name="Vapaamuotoinen: Muoto 13">
            <a:extLst>
              <a:ext uri="{FF2B5EF4-FFF2-40B4-BE49-F238E27FC236}">
                <a16:creationId xmlns:a16="http://schemas.microsoft.com/office/drawing/2014/main" id="{7BC346B6-D59F-4922-88E5-422A8B3E4AA0}"/>
              </a:ext>
            </a:extLst>
          </p:cNvPr>
          <p:cNvSpPr/>
          <p:nvPr userDrawn="1"/>
        </p:nvSpPr>
        <p:spPr>
          <a:xfrm>
            <a:off x="499110" y="4507864"/>
            <a:ext cx="3237230" cy="2354580"/>
          </a:xfrm>
          <a:custGeom>
            <a:avLst/>
            <a:gdLst>
              <a:gd name="connsiteX0" fmla="*/ 0 w 3230880"/>
              <a:gd name="connsiteY0" fmla="*/ 2354580 h 2354580"/>
              <a:gd name="connsiteX1" fmla="*/ 3230880 w 3230880"/>
              <a:gd name="connsiteY1" fmla="*/ 0 h 2354580"/>
              <a:gd name="connsiteX2" fmla="*/ 2484120 w 3230880"/>
              <a:gd name="connsiteY2" fmla="*/ 2346960 h 2354580"/>
              <a:gd name="connsiteX3" fmla="*/ 0 w 3230880"/>
              <a:gd name="connsiteY3" fmla="*/ 2354580 h 2354580"/>
              <a:gd name="connsiteX0" fmla="*/ 0 w 3249930"/>
              <a:gd name="connsiteY0" fmla="*/ 2351405 h 2351405"/>
              <a:gd name="connsiteX1" fmla="*/ 3249930 w 3249930"/>
              <a:gd name="connsiteY1" fmla="*/ 0 h 2351405"/>
              <a:gd name="connsiteX2" fmla="*/ 2503170 w 3249930"/>
              <a:gd name="connsiteY2" fmla="*/ 2346960 h 2351405"/>
              <a:gd name="connsiteX3" fmla="*/ 0 w 3249930"/>
              <a:gd name="connsiteY3" fmla="*/ 2351405 h 2351405"/>
              <a:gd name="connsiteX0" fmla="*/ 0 w 3237230"/>
              <a:gd name="connsiteY0" fmla="*/ 2354580 h 2354580"/>
              <a:gd name="connsiteX1" fmla="*/ 3237230 w 3237230"/>
              <a:gd name="connsiteY1" fmla="*/ 0 h 2354580"/>
              <a:gd name="connsiteX2" fmla="*/ 2503170 w 3237230"/>
              <a:gd name="connsiteY2" fmla="*/ 2350135 h 2354580"/>
              <a:gd name="connsiteX3" fmla="*/ 0 w 3237230"/>
              <a:gd name="connsiteY3" fmla="*/ 2354580 h 2354580"/>
            </a:gdLst>
            <a:ahLst/>
            <a:cxnLst>
              <a:cxn ang="0">
                <a:pos x="connsiteX0" y="connsiteY0"/>
              </a:cxn>
              <a:cxn ang="0">
                <a:pos x="connsiteX1" y="connsiteY1"/>
              </a:cxn>
              <a:cxn ang="0">
                <a:pos x="connsiteX2" y="connsiteY2"/>
              </a:cxn>
              <a:cxn ang="0">
                <a:pos x="connsiteX3" y="connsiteY3"/>
              </a:cxn>
            </a:cxnLst>
            <a:rect l="l" t="t" r="r" b="b"/>
            <a:pathLst>
              <a:path w="3237230" h="2354580">
                <a:moveTo>
                  <a:pt x="0" y="2354580"/>
                </a:moveTo>
                <a:lnTo>
                  <a:pt x="3237230" y="0"/>
                </a:lnTo>
                <a:lnTo>
                  <a:pt x="2503170" y="2350135"/>
                </a:lnTo>
                <a:lnTo>
                  <a:pt x="0" y="2354580"/>
                </a:lnTo>
                <a:close/>
              </a:path>
            </a:pathLst>
          </a:custGeom>
          <a:solidFill>
            <a:srgbClr val="1366A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6" name="Subtitle 2"/>
          <p:cNvSpPr>
            <a:spLocks noGrp="1"/>
          </p:cNvSpPr>
          <p:nvPr userDrawn="1">
            <p:ph type="subTitle" idx="1"/>
          </p:nvPr>
        </p:nvSpPr>
        <p:spPr>
          <a:xfrm>
            <a:off x="4914899" y="5283200"/>
            <a:ext cx="6536267" cy="577398"/>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endParaRPr lang="en-US" dirty="0"/>
          </a:p>
        </p:txBody>
      </p:sp>
      <p:pic>
        <p:nvPicPr>
          <p:cNvPr id="10" name="Kuva 9">
            <a:extLst>
              <a:ext uri="{FF2B5EF4-FFF2-40B4-BE49-F238E27FC236}">
                <a16:creationId xmlns:a16="http://schemas.microsoft.com/office/drawing/2014/main" id="{28DD16B1-C813-4162-9E56-887B1E2D6219}"/>
              </a:ext>
            </a:extLst>
          </p:cNvPr>
          <p:cNvPicPr>
            <a:picLocks noChangeAspect="1"/>
          </p:cNvPicPr>
          <p:nvPr userDrawn="1"/>
        </p:nvPicPr>
        <p:blipFill>
          <a:blip r:embed="rId2"/>
          <a:stretch>
            <a:fillRect/>
          </a:stretch>
        </p:blipFill>
        <p:spPr>
          <a:xfrm>
            <a:off x="0" y="-12700"/>
            <a:ext cx="3883841" cy="1762798"/>
          </a:xfrm>
          <a:prstGeom prst="rect">
            <a:avLst/>
          </a:prstGeom>
        </p:spPr>
      </p:pic>
    </p:spTree>
    <p:extLst>
      <p:ext uri="{BB962C8B-B14F-4D97-AF65-F5344CB8AC3E}">
        <p14:creationId xmlns:p14="http://schemas.microsoft.com/office/powerpoint/2010/main" val="3542439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B085C-F747-4545-8103-8F53441F0F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3945A1-4567-449D-8D67-7D8B1CACF2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DB198D2-AF9F-4E66-99DB-D9CDA3A519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A24E80A-E5F7-4A8E-8075-1CD7EE803496}"/>
              </a:ext>
            </a:extLst>
          </p:cNvPr>
          <p:cNvSpPr>
            <a:spLocks noGrp="1"/>
          </p:cNvSpPr>
          <p:nvPr>
            <p:ph type="dt" sz="half" idx="10"/>
          </p:nvPr>
        </p:nvSpPr>
        <p:spPr/>
        <p:txBody>
          <a:bodyPr/>
          <a:lstStyle/>
          <a:p>
            <a:fld id="{8D9A269E-B287-4D1A-BA80-3F0D99491147}" type="datetimeFigureOut">
              <a:rPr lang="en-GB" smtClean="0"/>
              <a:t>30/11/2021</a:t>
            </a:fld>
            <a:endParaRPr lang="en-GB" dirty="0"/>
          </a:p>
        </p:txBody>
      </p:sp>
      <p:sp>
        <p:nvSpPr>
          <p:cNvPr id="6" name="Footer Placeholder 5">
            <a:extLst>
              <a:ext uri="{FF2B5EF4-FFF2-40B4-BE49-F238E27FC236}">
                <a16:creationId xmlns:a16="http://schemas.microsoft.com/office/drawing/2014/main" id="{4F29BBC6-FCCE-4771-A9DA-165169B8542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CCD1577-889A-4BC0-B934-892DC2421F08}"/>
              </a:ext>
            </a:extLst>
          </p:cNvPr>
          <p:cNvSpPr>
            <a:spLocks noGrp="1"/>
          </p:cNvSpPr>
          <p:nvPr>
            <p:ph type="sldNum" sz="quarter" idx="12"/>
          </p:nvPr>
        </p:nvSpPr>
        <p:spPr/>
        <p:txBody>
          <a:bodyPr/>
          <a:lstStyle/>
          <a:p>
            <a:fld id="{7286CAA2-1C34-4A80-83FD-6778EB82A411}" type="slidenum">
              <a:rPr lang="en-GB" smtClean="0"/>
              <a:t>‹#›</a:t>
            </a:fld>
            <a:endParaRPr lang="en-GB" dirty="0"/>
          </a:p>
        </p:txBody>
      </p:sp>
    </p:spTree>
    <p:extLst>
      <p:ext uri="{BB962C8B-B14F-4D97-AF65-F5344CB8AC3E}">
        <p14:creationId xmlns:p14="http://schemas.microsoft.com/office/powerpoint/2010/main" val="1974144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F8376-AD27-4519-8C29-199311ABE34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6D0783B-4039-4E41-8EC4-55E66B3BCC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B1789D-F284-4EB3-8184-0ACD1E1DD9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FCE1D03-7EEA-41DD-A360-5B86D9C78F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3FBE26-ABE6-4DEB-8ED2-2E11F637B1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8EAF553-4248-42C6-8D3E-896FBBAEBC76}"/>
              </a:ext>
            </a:extLst>
          </p:cNvPr>
          <p:cNvSpPr>
            <a:spLocks noGrp="1"/>
          </p:cNvSpPr>
          <p:nvPr>
            <p:ph type="dt" sz="half" idx="10"/>
          </p:nvPr>
        </p:nvSpPr>
        <p:spPr/>
        <p:txBody>
          <a:bodyPr/>
          <a:lstStyle/>
          <a:p>
            <a:fld id="{8D9A269E-B287-4D1A-BA80-3F0D99491147}" type="datetimeFigureOut">
              <a:rPr lang="en-GB" smtClean="0"/>
              <a:t>30/11/2021</a:t>
            </a:fld>
            <a:endParaRPr lang="en-GB" dirty="0"/>
          </a:p>
        </p:txBody>
      </p:sp>
      <p:sp>
        <p:nvSpPr>
          <p:cNvPr id="8" name="Footer Placeholder 7">
            <a:extLst>
              <a:ext uri="{FF2B5EF4-FFF2-40B4-BE49-F238E27FC236}">
                <a16:creationId xmlns:a16="http://schemas.microsoft.com/office/drawing/2014/main" id="{2293EE26-8A5E-4689-BFF4-4D186FABDBD7}"/>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FBBD29AE-D57A-4D4C-AE19-24D4AC8BC915}"/>
              </a:ext>
            </a:extLst>
          </p:cNvPr>
          <p:cNvSpPr>
            <a:spLocks noGrp="1"/>
          </p:cNvSpPr>
          <p:nvPr>
            <p:ph type="sldNum" sz="quarter" idx="12"/>
          </p:nvPr>
        </p:nvSpPr>
        <p:spPr/>
        <p:txBody>
          <a:bodyPr/>
          <a:lstStyle/>
          <a:p>
            <a:fld id="{7286CAA2-1C34-4A80-83FD-6778EB82A411}" type="slidenum">
              <a:rPr lang="en-GB" smtClean="0"/>
              <a:t>‹#›</a:t>
            </a:fld>
            <a:endParaRPr lang="en-GB" dirty="0"/>
          </a:p>
        </p:txBody>
      </p:sp>
    </p:spTree>
    <p:extLst>
      <p:ext uri="{BB962C8B-B14F-4D97-AF65-F5344CB8AC3E}">
        <p14:creationId xmlns:p14="http://schemas.microsoft.com/office/powerpoint/2010/main" val="20168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60EA-4395-4036-BCEB-E1E6E529ED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7FE6DFA-BBC3-4C82-A3F3-D3AB242EE27F}"/>
              </a:ext>
            </a:extLst>
          </p:cNvPr>
          <p:cNvSpPr>
            <a:spLocks noGrp="1"/>
          </p:cNvSpPr>
          <p:nvPr>
            <p:ph type="dt" sz="half" idx="10"/>
          </p:nvPr>
        </p:nvSpPr>
        <p:spPr/>
        <p:txBody>
          <a:bodyPr/>
          <a:lstStyle/>
          <a:p>
            <a:fld id="{8D9A269E-B287-4D1A-BA80-3F0D99491147}" type="datetimeFigureOut">
              <a:rPr lang="en-GB" smtClean="0"/>
              <a:t>30/11/2021</a:t>
            </a:fld>
            <a:endParaRPr lang="en-GB" dirty="0"/>
          </a:p>
        </p:txBody>
      </p:sp>
      <p:sp>
        <p:nvSpPr>
          <p:cNvPr id="4" name="Footer Placeholder 3">
            <a:extLst>
              <a:ext uri="{FF2B5EF4-FFF2-40B4-BE49-F238E27FC236}">
                <a16:creationId xmlns:a16="http://schemas.microsoft.com/office/drawing/2014/main" id="{7913213A-881E-4A19-9EFF-33D9C1CD489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54C3110-2CF6-4966-A5E8-6AE349A9A44C}"/>
              </a:ext>
            </a:extLst>
          </p:cNvPr>
          <p:cNvSpPr>
            <a:spLocks noGrp="1"/>
          </p:cNvSpPr>
          <p:nvPr>
            <p:ph type="sldNum" sz="quarter" idx="12"/>
          </p:nvPr>
        </p:nvSpPr>
        <p:spPr/>
        <p:txBody>
          <a:bodyPr/>
          <a:lstStyle/>
          <a:p>
            <a:fld id="{7286CAA2-1C34-4A80-83FD-6778EB82A411}" type="slidenum">
              <a:rPr lang="en-GB" smtClean="0"/>
              <a:t>‹#›</a:t>
            </a:fld>
            <a:endParaRPr lang="en-GB" dirty="0"/>
          </a:p>
        </p:txBody>
      </p:sp>
    </p:spTree>
    <p:extLst>
      <p:ext uri="{BB962C8B-B14F-4D97-AF65-F5344CB8AC3E}">
        <p14:creationId xmlns:p14="http://schemas.microsoft.com/office/powerpoint/2010/main" val="337827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7C6A87-EA05-416A-B5F5-D51B8426C69C}"/>
              </a:ext>
            </a:extLst>
          </p:cNvPr>
          <p:cNvSpPr>
            <a:spLocks noGrp="1"/>
          </p:cNvSpPr>
          <p:nvPr>
            <p:ph type="dt" sz="half" idx="10"/>
          </p:nvPr>
        </p:nvSpPr>
        <p:spPr/>
        <p:txBody>
          <a:bodyPr/>
          <a:lstStyle/>
          <a:p>
            <a:fld id="{8D9A269E-B287-4D1A-BA80-3F0D99491147}" type="datetimeFigureOut">
              <a:rPr lang="en-GB" smtClean="0"/>
              <a:t>30/11/2021</a:t>
            </a:fld>
            <a:endParaRPr lang="en-GB" dirty="0"/>
          </a:p>
        </p:txBody>
      </p:sp>
      <p:sp>
        <p:nvSpPr>
          <p:cNvPr id="3" name="Footer Placeholder 2">
            <a:extLst>
              <a:ext uri="{FF2B5EF4-FFF2-40B4-BE49-F238E27FC236}">
                <a16:creationId xmlns:a16="http://schemas.microsoft.com/office/drawing/2014/main" id="{047D66BE-A45D-421F-B517-60A3716658CB}"/>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A72ECB58-A109-43C3-8BB7-12E373949067}"/>
              </a:ext>
            </a:extLst>
          </p:cNvPr>
          <p:cNvSpPr>
            <a:spLocks noGrp="1"/>
          </p:cNvSpPr>
          <p:nvPr>
            <p:ph type="sldNum" sz="quarter" idx="12"/>
          </p:nvPr>
        </p:nvSpPr>
        <p:spPr/>
        <p:txBody>
          <a:bodyPr/>
          <a:lstStyle/>
          <a:p>
            <a:fld id="{7286CAA2-1C34-4A80-83FD-6778EB82A411}" type="slidenum">
              <a:rPr lang="en-GB" smtClean="0"/>
              <a:t>‹#›</a:t>
            </a:fld>
            <a:endParaRPr lang="en-GB" dirty="0"/>
          </a:p>
        </p:txBody>
      </p:sp>
    </p:spTree>
    <p:extLst>
      <p:ext uri="{BB962C8B-B14F-4D97-AF65-F5344CB8AC3E}">
        <p14:creationId xmlns:p14="http://schemas.microsoft.com/office/powerpoint/2010/main" val="3154403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70683-0C8D-49BA-8377-FDD21816C5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E7A09B-02BB-4EE1-8594-59C95B846B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9B76BA4-F1C5-41DD-8250-B3EC8AFCE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CC9192-8AF1-4655-BE6A-25E8F9287820}"/>
              </a:ext>
            </a:extLst>
          </p:cNvPr>
          <p:cNvSpPr>
            <a:spLocks noGrp="1"/>
          </p:cNvSpPr>
          <p:nvPr>
            <p:ph type="dt" sz="half" idx="10"/>
          </p:nvPr>
        </p:nvSpPr>
        <p:spPr/>
        <p:txBody>
          <a:bodyPr/>
          <a:lstStyle/>
          <a:p>
            <a:fld id="{8D9A269E-B287-4D1A-BA80-3F0D99491147}" type="datetimeFigureOut">
              <a:rPr lang="en-GB" smtClean="0"/>
              <a:t>30/11/2021</a:t>
            </a:fld>
            <a:endParaRPr lang="en-GB" dirty="0"/>
          </a:p>
        </p:txBody>
      </p:sp>
      <p:sp>
        <p:nvSpPr>
          <p:cNvPr id="6" name="Footer Placeholder 5">
            <a:extLst>
              <a:ext uri="{FF2B5EF4-FFF2-40B4-BE49-F238E27FC236}">
                <a16:creationId xmlns:a16="http://schemas.microsoft.com/office/drawing/2014/main" id="{85F672E2-EA04-4B9A-A522-913FDEA7125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35A7822-D655-4B55-AE3B-A1BA7B94DBD5}"/>
              </a:ext>
            </a:extLst>
          </p:cNvPr>
          <p:cNvSpPr>
            <a:spLocks noGrp="1"/>
          </p:cNvSpPr>
          <p:nvPr>
            <p:ph type="sldNum" sz="quarter" idx="12"/>
          </p:nvPr>
        </p:nvSpPr>
        <p:spPr/>
        <p:txBody>
          <a:bodyPr/>
          <a:lstStyle/>
          <a:p>
            <a:fld id="{7286CAA2-1C34-4A80-83FD-6778EB82A411}" type="slidenum">
              <a:rPr lang="en-GB" smtClean="0"/>
              <a:t>‹#›</a:t>
            </a:fld>
            <a:endParaRPr lang="en-GB" dirty="0"/>
          </a:p>
        </p:txBody>
      </p:sp>
    </p:spTree>
    <p:extLst>
      <p:ext uri="{BB962C8B-B14F-4D97-AF65-F5344CB8AC3E}">
        <p14:creationId xmlns:p14="http://schemas.microsoft.com/office/powerpoint/2010/main" val="973404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24E49-3FD8-456C-BBC4-0AB13AFEDB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D99FE9F-AE37-496E-B773-246E42FC40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11080AB-DD07-4757-B6F9-4B6CC2650C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C6142F-EBDB-4268-A5BC-F26CC1F76E4C}"/>
              </a:ext>
            </a:extLst>
          </p:cNvPr>
          <p:cNvSpPr>
            <a:spLocks noGrp="1"/>
          </p:cNvSpPr>
          <p:nvPr>
            <p:ph type="dt" sz="half" idx="10"/>
          </p:nvPr>
        </p:nvSpPr>
        <p:spPr/>
        <p:txBody>
          <a:bodyPr/>
          <a:lstStyle/>
          <a:p>
            <a:fld id="{8D9A269E-B287-4D1A-BA80-3F0D99491147}" type="datetimeFigureOut">
              <a:rPr lang="en-GB" smtClean="0"/>
              <a:t>30/11/2021</a:t>
            </a:fld>
            <a:endParaRPr lang="en-GB" dirty="0"/>
          </a:p>
        </p:txBody>
      </p:sp>
      <p:sp>
        <p:nvSpPr>
          <p:cNvPr id="6" name="Footer Placeholder 5">
            <a:extLst>
              <a:ext uri="{FF2B5EF4-FFF2-40B4-BE49-F238E27FC236}">
                <a16:creationId xmlns:a16="http://schemas.microsoft.com/office/drawing/2014/main" id="{C743332C-6DB3-4006-B221-827D4FAFB43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D2159DB-FB97-4A40-B3CE-803AD5722C43}"/>
              </a:ext>
            </a:extLst>
          </p:cNvPr>
          <p:cNvSpPr>
            <a:spLocks noGrp="1"/>
          </p:cNvSpPr>
          <p:nvPr>
            <p:ph type="sldNum" sz="quarter" idx="12"/>
          </p:nvPr>
        </p:nvSpPr>
        <p:spPr/>
        <p:txBody>
          <a:bodyPr/>
          <a:lstStyle/>
          <a:p>
            <a:fld id="{7286CAA2-1C34-4A80-83FD-6778EB82A411}" type="slidenum">
              <a:rPr lang="en-GB" smtClean="0"/>
              <a:t>‹#›</a:t>
            </a:fld>
            <a:endParaRPr lang="en-GB" dirty="0"/>
          </a:p>
        </p:txBody>
      </p:sp>
    </p:spTree>
    <p:extLst>
      <p:ext uri="{BB962C8B-B14F-4D97-AF65-F5344CB8AC3E}">
        <p14:creationId xmlns:p14="http://schemas.microsoft.com/office/powerpoint/2010/main" val="1795058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5E00-A05A-46EC-8AE1-8F0A2C119C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F1E022-5658-4046-9573-DBACAADC7E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894EC3-57E1-4DB6-ADEB-BAB5E62F182C}"/>
              </a:ext>
            </a:extLst>
          </p:cNvPr>
          <p:cNvSpPr>
            <a:spLocks noGrp="1"/>
          </p:cNvSpPr>
          <p:nvPr>
            <p:ph type="dt" sz="half" idx="10"/>
          </p:nvPr>
        </p:nvSpPr>
        <p:spPr/>
        <p:txBody>
          <a:bodyPr/>
          <a:lstStyle/>
          <a:p>
            <a:fld id="{8D9A269E-B287-4D1A-BA80-3F0D99491147}" type="datetimeFigureOut">
              <a:rPr lang="en-GB" smtClean="0"/>
              <a:t>30/11/2021</a:t>
            </a:fld>
            <a:endParaRPr lang="en-GB" dirty="0"/>
          </a:p>
        </p:txBody>
      </p:sp>
      <p:sp>
        <p:nvSpPr>
          <p:cNvPr id="5" name="Footer Placeholder 4">
            <a:extLst>
              <a:ext uri="{FF2B5EF4-FFF2-40B4-BE49-F238E27FC236}">
                <a16:creationId xmlns:a16="http://schemas.microsoft.com/office/drawing/2014/main" id="{AB4CC62F-2460-4D1F-AD48-E2790B60055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C7A5E2C-7618-4462-A49E-B08F0B27DD61}"/>
              </a:ext>
            </a:extLst>
          </p:cNvPr>
          <p:cNvSpPr>
            <a:spLocks noGrp="1"/>
          </p:cNvSpPr>
          <p:nvPr>
            <p:ph type="sldNum" sz="quarter" idx="12"/>
          </p:nvPr>
        </p:nvSpPr>
        <p:spPr/>
        <p:txBody>
          <a:bodyPr/>
          <a:lstStyle/>
          <a:p>
            <a:fld id="{7286CAA2-1C34-4A80-83FD-6778EB82A411}" type="slidenum">
              <a:rPr lang="en-GB" smtClean="0"/>
              <a:t>‹#›</a:t>
            </a:fld>
            <a:endParaRPr lang="en-GB" dirty="0"/>
          </a:p>
        </p:txBody>
      </p:sp>
    </p:spTree>
    <p:extLst>
      <p:ext uri="{BB962C8B-B14F-4D97-AF65-F5344CB8AC3E}">
        <p14:creationId xmlns:p14="http://schemas.microsoft.com/office/powerpoint/2010/main" val="2396687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F72F84-E477-4457-B923-58FAF3DBE6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1699D1-3E5C-491B-B214-A2DC5A2C63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4E33A1-B335-4B65-82BB-7EFF71FACF68}"/>
              </a:ext>
            </a:extLst>
          </p:cNvPr>
          <p:cNvSpPr>
            <a:spLocks noGrp="1"/>
          </p:cNvSpPr>
          <p:nvPr>
            <p:ph type="dt" sz="half" idx="10"/>
          </p:nvPr>
        </p:nvSpPr>
        <p:spPr/>
        <p:txBody>
          <a:bodyPr/>
          <a:lstStyle/>
          <a:p>
            <a:fld id="{8D9A269E-B287-4D1A-BA80-3F0D99491147}" type="datetimeFigureOut">
              <a:rPr lang="en-GB" smtClean="0"/>
              <a:t>30/11/2021</a:t>
            </a:fld>
            <a:endParaRPr lang="en-GB" dirty="0"/>
          </a:p>
        </p:txBody>
      </p:sp>
      <p:sp>
        <p:nvSpPr>
          <p:cNvPr id="5" name="Footer Placeholder 4">
            <a:extLst>
              <a:ext uri="{FF2B5EF4-FFF2-40B4-BE49-F238E27FC236}">
                <a16:creationId xmlns:a16="http://schemas.microsoft.com/office/drawing/2014/main" id="{E83C0581-105C-4588-A113-10B45B9B327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BE4F97D-8FDA-4442-AF25-E324BB490817}"/>
              </a:ext>
            </a:extLst>
          </p:cNvPr>
          <p:cNvSpPr>
            <a:spLocks noGrp="1"/>
          </p:cNvSpPr>
          <p:nvPr>
            <p:ph type="sldNum" sz="quarter" idx="12"/>
          </p:nvPr>
        </p:nvSpPr>
        <p:spPr/>
        <p:txBody>
          <a:bodyPr/>
          <a:lstStyle/>
          <a:p>
            <a:fld id="{7286CAA2-1C34-4A80-83FD-6778EB82A411}" type="slidenum">
              <a:rPr lang="en-GB" smtClean="0"/>
              <a:t>‹#›</a:t>
            </a:fld>
            <a:endParaRPr lang="en-GB" dirty="0"/>
          </a:p>
        </p:txBody>
      </p:sp>
    </p:spTree>
    <p:extLst>
      <p:ext uri="{BB962C8B-B14F-4D97-AF65-F5344CB8AC3E}">
        <p14:creationId xmlns:p14="http://schemas.microsoft.com/office/powerpoint/2010/main" val="562580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isältö">
    <p:spTree>
      <p:nvGrpSpPr>
        <p:cNvPr id="1" name=""/>
        <p:cNvGrpSpPr/>
        <p:nvPr/>
      </p:nvGrpSpPr>
      <p:grpSpPr>
        <a:xfrm>
          <a:off x="0" y="0"/>
          <a:ext cx="0" cy="0"/>
          <a:chOff x="0" y="0"/>
          <a:chExt cx="0" cy="0"/>
        </a:xfrm>
      </p:grpSpPr>
      <p:sp>
        <p:nvSpPr>
          <p:cNvPr id="9" name="Title 1"/>
          <p:cNvSpPr>
            <a:spLocks noGrp="1"/>
          </p:cNvSpPr>
          <p:nvPr>
            <p:ph type="ctrTitle"/>
          </p:nvPr>
        </p:nvSpPr>
        <p:spPr>
          <a:xfrm>
            <a:off x="721785" y="381000"/>
            <a:ext cx="10729383"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a:t>Muokkaa ots. perustyyl. napsautt.</a:t>
            </a:r>
            <a:endParaRPr lang="en-US" dirty="0"/>
          </a:p>
        </p:txBody>
      </p:sp>
      <p:sp>
        <p:nvSpPr>
          <p:cNvPr id="11" name="Content Placeholder 10"/>
          <p:cNvSpPr>
            <a:spLocks noGrp="1"/>
          </p:cNvSpPr>
          <p:nvPr>
            <p:ph sz="quarter" idx="14"/>
          </p:nvPr>
        </p:nvSpPr>
        <p:spPr>
          <a:xfrm>
            <a:off x="721785" y="1685676"/>
            <a:ext cx="10729383" cy="4250891"/>
          </a:xfrm>
          <a:prstGeom prst="rect">
            <a:avLst/>
          </a:prstGeom>
        </p:spPr>
        <p:txBody>
          <a:bodyPr vert="horz" lIns="0" tIns="0" rIns="0" bIns="0"/>
          <a:lstStyle>
            <a:lvl1pPr marL="0" indent="0">
              <a:buNone/>
              <a:defRPr sz="2100" b="1">
                <a:latin typeface="+mj-lt"/>
              </a:defRPr>
            </a:lvl1pPr>
            <a:lvl2pPr marL="296863" indent="-271463">
              <a:buFont typeface="Wingdings" panose="05000000000000000000" pitchFamily="2" charset="2"/>
              <a:buChar char="§"/>
              <a:defRPr sz="2000">
                <a:latin typeface="Georgia"/>
              </a:defRPr>
            </a:lvl2pPr>
            <a:lvl3pPr marL="601663" indent="-296863">
              <a:buFont typeface="Arial" panose="020B0604020202020204" pitchFamily="34" charset="0"/>
              <a:buChar char="‒"/>
              <a:defRPr sz="1600" i="1">
                <a:latin typeface="Georgia"/>
                <a:cs typeface="Georgia"/>
              </a:defRPr>
            </a:lvl3pPr>
            <a:lvl4pPr marL="900113" indent="-298450">
              <a:buFont typeface="Arial" panose="020B0604020202020204" pitchFamily="34" charset="0"/>
              <a:buChar char="‒"/>
              <a:defRPr sz="1400" baseline="0">
                <a:latin typeface="Georgia"/>
              </a:defRPr>
            </a:lvl4pPr>
            <a:lvl5pPr marL="1227138" indent="-320675">
              <a:buFont typeface="Arial" panose="020B0604020202020204" pitchFamily="34" charset="0"/>
              <a:buChar char="‒"/>
              <a:defRPr sz="1300" baseline="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Date Placeholder 7"/>
          <p:cNvSpPr>
            <a:spLocks noGrp="1"/>
          </p:cNvSpPr>
          <p:nvPr>
            <p:ph type="dt" sz="half" idx="15"/>
          </p:nvPr>
        </p:nvSpPr>
        <p:spPr>
          <a:xfrm>
            <a:off x="6587067" y="6298084"/>
            <a:ext cx="4826000" cy="185738"/>
          </a:xfrm>
        </p:spPr>
        <p:txBody>
          <a:bodyPr/>
          <a:lstStyle>
            <a:lvl1pPr>
              <a:defRPr/>
            </a:lvl1pPr>
          </a:lstStyle>
          <a:p>
            <a:pPr>
              <a:defRPr/>
            </a:pPr>
            <a:fld id="{894D85A3-5928-4FA8-B074-1A44C471BF7F}" type="datetime1">
              <a:rPr lang="fi-FI" smtClean="0"/>
              <a:t>30.11.2021</a:t>
            </a:fld>
            <a:endParaRPr lang="fi-FI" dirty="0"/>
          </a:p>
        </p:txBody>
      </p:sp>
      <p:sp>
        <p:nvSpPr>
          <p:cNvPr id="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dirty="0"/>
          </a:p>
        </p:txBody>
      </p:sp>
      <p:cxnSp>
        <p:nvCxnSpPr>
          <p:cNvPr id="10" name="Straight Connector 9"/>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3" name="Kuva 12">
            <a:extLst>
              <a:ext uri="{FF2B5EF4-FFF2-40B4-BE49-F238E27FC236}">
                <a16:creationId xmlns:a16="http://schemas.microsoft.com/office/drawing/2014/main" id="{79031326-596C-4623-8157-C4FBFE282875}"/>
              </a:ext>
            </a:extLst>
          </p:cNvPr>
          <p:cNvPicPr>
            <a:picLocks noChangeAspect="1"/>
          </p:cNvPicPr>
          <p:nvPr userDrawn="1"/>
        </p:nvPicPr>
        <p:blipFill>
          <a:blip r:embed="rId2"/>
          <a:stretch>
            <a:fillRect/>
          </a:stretch>
        </p:blipFill>
        <p:spPr>
          <a:xfrm>
            <a:off x="471434" y="6045445"/>
            <a:ext cx="1783907" cy="809680"/>
          </a:xfrm>
          <a:prstGeom prst="rect">
            <a:avLst/>
          </a:prstGeom>
        </p:spPr>
      </p:pic>
    </p:spTree>
    <p:extLst>
      <p:ext uri="{BB962C8B-B14F-4D97-AF65-F5344CB8AC3E}">
        <p14:creationId xmlns:p14="http://schemas.microsoft.com/office/powerpoint/2010/main" val="1776634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isältö - Kaksi palstaa">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10731165"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a:t>Muokkaa ots. perustyyl. napsautt.</a:t>
            </a:r>
            <a:endParaRPr lang="en-US" dirty="0"/>
          </a:p>
        </p:txBody>
      </p:sp>
      <p:sp>
        <p:nvSpPr>
          <p:cNvPr id="11" name="Content Placeholder 10"/>
          <p:cNvSpPr>
            <a:spLocks noGrp="1"/>
          </p:cNvSpPr>
          <p:nvPr>
            <p:ph sz="quarter" idx="14"/>
          </p:nvPr>
        </p:nvSpPr>
        <p:spPr>
          <a:xfrm>
            <a:off x="720002" y="1685676"/>
            <a:ext cx="5317439" cy="3831557"/>
          </a:xfrm>
          <a:prstGeom prst="rect">
            <a:avLst/>
          </a:prstGeom>
        </p:spPr>
        <p:txBody>
          <a:bodyPr vert="horz" lIns="0" tIns="0" rIns="0" bIns="0"/>
          <a:lstStyle>
            <a:lvl1pPr marL="0" indent="0">
              <a:buNone/>
              <a:defRPr sz="2100" b="1">
                <a:latin typeface="+mj-lt"/>
              </a:defRPr>
            </a:lvl1pPr>
            <a:lvl2pPr marL="237600" indent="-212400">
              <a:buFont typeface="Wingdings" panose="05000000000000000000" pitchFamily="2" charset="2"/>
              <a:buChar char="§"/>
              <a:defRPr sz="2000">
                <a:latin typeface="Georgia"/>
              </a:defRPr>
            </a:lvl2pPr>
            <a:lvl3pPr marL="460800" indent="-230400">
              <a:buFont typeface="Arial" panose="020B0604020202020204" pitchFamily="34" charset="0"/>
              <a:buChar char="‒"/>
              <a:defRPr sz="1600" i="1">
                <a:latin typeface="Georgia"/>
                <a:cs typeface="Georgia"/>
              </a:defRPr>
            </a:lvl3pPr>
            <a:lvl4pPr marL="792000" indent="-194400">
              <a:buFont typeface="Arial" panose="020B0604020202020204" pitchFamily="34" charset="0"/>
              <a:buChar char="‒"/>
              <a:defRPr sz="1400" baseline="0">
                <a:latin typeface="Georgia"/>
              </a:defRPr>
            </a:lvl4pPr>
            <a:lvl5pPr marL="1087200" indent="-228600">
              <a:buFont typeface="Arial" panose="020B0604020202020204" pitchFamily="34" charset="0"/>
              <a:buChar char="‒"/>
              <a:defRPr sz="1300" baseline="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Content Placeholder 10"/>
          <p:cNvSpPr>
            <a:spLocks noGrp="1"/>
          </p:cNvSpPr>
          <p:nvPr>
            <p:ph sz="quarter" idx="18"/>
          </p:nvPr>
        </p:nvSpPr>
        <p:spPr>
          <a:xfrm>
            <a:off x="6183362" y="1685676"/>
            <a:ext cx="5229705" cy="3831557"/>
          </a:xfrm>
          <a:prstGeom prst="rect">
            <a:avLst/>
          </a:prstGeom>
        </p:spPr>
        <p:txBody>
          <a:bodyPr vert="horz" lIns="0" tIns="0" rIns="0" bIns="0"/>
          <a:lstStyle>
            <a:lvl1pPr marL="0" indent="0">
              <a:buNone/>
              <a:defRPr sz="2100" b="1">
                <a:latin typeface="+mj-lt"/>
              </a:defRPr>
            </a:lvl1pPr>
            <a:lvl2pPr marL="237600" indent="-212400">
              <a:buFont typeface="Wingdings" panose="05000000000000000000" pitchFamily="2" charset="2"/>
              <a:buChar char="§"/>
              <a:defRPr sz="2000">
                <a:latin typeface="Georgia"/>
              </a:defRPr>
            </a:lvl2pPr>
            <a:lvl3pPr marL="460800" indent="-230400">
              <a:buFont typeface="Arial" panose="020B0604020202020204" pitchFamily="34" charset="0"/>
              <a:buChar char="‒"/>
              <a:defRPr sz="1600" i="1">
                <a:latin typeface="Georgia"/>
                <a:cs typeface="Georgia"/>
              </a:defRPr>
            </a:lvl3pPr>
            <a:lvl4pPr marL="792000" indent="-194400">
              <a:buFont typeface="Arial" panose="020B0604020202020204" pitchFamily="34" charset="0"/>
              <a:buChar char="‒"/>
              <a:defRPr sz="1400" baseline="0">
                <a:latin typeface="Georgia"/>
              </a:defRPr>
            </a:lvl4pPr>
            <a:lvl5pPr marL="1087200" indent="-228600">
              <a:buFont typeface="Arial" panose="020B0604020202020204" pitchFamily="34" charset="0"/>
              <a:buChar char="‒"/>
              <a:defRPr sz="1300" baseline="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cxnSp>
        <p:nvCxnSpPr>
          <p:cNvPr id="16" name="Straight Connector 15"/>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Date Placeholder 7"/>
          <p:cNvSpPr>
            <a:spLocks noGrp="1"/>
          </p:cNvSpPr>
          <p:nvPr>
            <p:ph type="dt" sz="half" idx="15"/>
          </p:nvPr>
        </p:nvSpPr>
        <p:spPr>
          <a:xfrm>
            <a:off x="6587067" y="6298084"/>
            <a:ext cx="4826000" cy="185738"/>
          </a:xfrm>
        </p:spPr>
        <p:txBody>
          <a:bodyPr/>
          <a:lstStyle>
            <a:lvl1pPr>
              <a:defRPr/>
            </a:lvl1pPr>
          </a:lstStyle>
          <a:p>
            <a:pPr>
              <a:defRPr/>
            </a:pPr>
            <a:endParaRPr lang="fi-FI" dirty="0"/>
          </a:p>
        </p:txBody>
      </p:sp>
      <p:sp>
        <p:nvSpPr>
          <p:cNvPr id="1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dirty="0"/>
          </a:p>
        </p:txBody>
      </p:sp>
      <p:pic>
        <p:nvPicPr>
          <p:cNvPr id="9" name="Kuva 8">
            <a:extLst>
              <a:ext uri="{FF2B5EF4-FFF2-40B4-BE49-F238E27FC236}">
                <a16:creationId xmlns:a16="http://schemas.microsoft.com/office/drawing/2014/main" id="{AEA15439-EFFF-4FD1-85B6-3148D8BC0B93}"/>
              </a:ext>
            </a:extLst>
          </p:cNvPr>
          <p:cNvPicPr>
            <a:picLocks noChangeAspect="1"/>
          </p:cNvPicPr>
          <p:nvPr userDrawn="1"/>
        </p:nvPicPr>
        <p:blipFill>
          <a:blip r:embed="rId2"/>
          <a:stretch>
            <a:fillRect/>
          </a:stretch>
        </p:blipFill>
        <p:spPr>
          <a:xfrm>
            <a:off x="471434" y="6045445"/>
            <a:ext cx="1783907" cy="809680"/>
          </a:xfrm>
          <a:prstGeom prst="rect">
            <a:avLst/>
          </a:prstGeom>
        </p:spPr>
      </p:pic>
    </p:spTree>
    <p:extLst>
      <p:ext uri="{BB962C8B-B14F-4D97-AF65-F5344CB8AC3E}">
        <p14:creationId xmlns:p14="http://schemas.microsoft.com/office/powerpoint/2010/main" val="667076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inen kansi kuvalla">
    <p:bg>
      <p:bgPr>
        <a:solidFill>
          <a:schemeClr val="bg1"/>
        </a:solidFill>
        <a:effectLst/>
      </p:bgPr>
    </p:bg>
    <p:spTree>
      <p:nvGrpSpPr>
        <p:cNvPr id="1" name=""/>
        <p:cNvGrpSpPr/>
        <p:nvPr/>
      </p:nvGrpSpPr>
      <p:grpSpPr>
        <a:xfrm>
          <a:off x="0" y="0"/>
          <a:ext cx="0" cy="0"/>
          <a:chOff x="0" y="0"/>
          <a:chExt cx="0" cy="0"/>
        </a:xfrm>
      </p:grpSpPr>
      <p:sp>
        <p:nvSpPr>
          <p:cNvPr id="4" name="Vapaamuotoinen: Muoto 3">
            <a:extLst>
              <a:ext uri="{FF2B5EF4-FFF2-40B4-BE49-F238E27FC236}">
                <a16:creationId xmlns:a16="http://schemas.microsoft.com/office/drawing/2014/main" id="{A9BAFD28-F1A4-4B74-A669-43891398B979}"/>
              </a:ext>
            </a:extLst>
          </p:cNvPr>
          <p:cNvSpPr/>
          <p:nvPr userDrawn="1"/>
        </p:nvSpPr>
        <p:spPr>
          <a:xfrm>
            <a:off x="0" y="-7620"/>
            <a:ext cx="5113020" cy="6865620"/>
          </a:xfrm>
          <a:custGeom>
            <a:avLst/>
            <a:gdLst>
              <a:gd name="connsiteX0" fmla="*/ 5113020 w 5113020"/>
              <a:gd name="connsiteY0" fmla="*/ 0 h 6880860"/>
              <a:gd name="connsiteX1" fmla="*/ 2979420 w 5113020"/>
              <a:gd name="connsiteY1" fmla="*/ 6880860 h 6880860"/>
              <a:gd name="connsiteX2" fmla="*/ 0 w 5113020"/>
              <a:gd name="connsiteY2" fmla="*/ 6865620 h 6880860"/>
              <a:gd name="connsiteX3" fmla="*/ 0 w 5113020"/>
              <a:gd name="connsiteY3" fmla="*/ 0 h 6880860"/>
              <a:gd name="connsiteX4" fmla="*/ 5113020 w 5113020"/>
              <a:gd name="connsiteY4" fmla="*/ 0 h 6880860"/>
              <a:gd name="connsiteX0" fmla="*/ 5113020 w 5113020"/>
              <a:gd name="connsiteY0" fmla="*/ 0 h 6865620"/>
              <a:gd name="connsiteX1" fmla="*/ 2998470 w 5113020"/>
              <a:gd name="connsiteY1" fmla="*/ 6864985 h 6865620"/>
              <a:gd name="connsiteX2" fmla="*/ 0 w 5113020"/>
              <a:gd name="connsiteY2" fmla="*/ 6865620 h 6865620"/>
              <a:gd name="connsiteX3" fmla="*/ 0 w 5113020"/>
              <a:gd name="connsiteY3" fmla="*/ 0 h 6865620"/>
              <a:gd name="connsiteX4" fmla="*/ 5113020 w 5113020"/>
              <a:gd name="connsiteY4" fmla="*/ 0 h 6865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3020" h="6865620">
                <a:moveTo>
                  <a:pt x="5113020" y="0"/>
                </a:moveTo>
                <a:lnTo>
                  <a:pt x="2998470" y="6864985"/>
                </a:lnTo>
                <a:lnTo>
                  <a:pt x="0" y="6865620"/>
                </a:lnTo>
                <a:lnTo>
                  <a:pt x="0" y="0"/>
                </a:lnTo>
                <a:lnTo>
                  <a:pt x="5113020" y="0"/>
                </a:lnTo>
                <a:close/>
              </a:path>
            </a:pathLst>
          </a:custGeom>
          <a:solidFill>
            <a:srgbClr val="378D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5" name="Title 1"/>
          <p:cNvSpPr>
            <a:spLocks noGrp="1"/>
          </p:cNvSpPr>
          <p:nvPr userDrawn="1">
            <p:ph type="ctrTitle"/>
          </p:nvPr>
        </p:nvSpPr>
        <p:spPr>
          <a:xfrm>
            <a:off x="4914900" y="4245332"/>
            <a:ext cx="6536267"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3" name="Vapaamuotoinen: Muoto 12">
            <a:extLst>
              <a:ext uri="{FF2B5EF4-FFF2-40B4-BE49-F238E27FC236}">
                <a16:creationId xmlns:a16="http://schemas.microsoft.com/office/drawing/2014/main" id="{D120851B-61D6-4A60-9BF0-66474664A6B6}"/>
              </a:ext>
            </a:extLst>
          </p:cNvPr>
          <p:cNvSpPr/>
          <p:nvPr userDrawn="1"/>
        </p:nvSpPr>
        <p:spPr>
          <a:xfrm>
            <a:off x="0" y="-38100"/>
            <a:ext cx="5143500" cy="6896100"/>
          </a:xfrm>
          <a:custGeom>
            <a:avLst/>
            <a:gdLst>
              <a:gd name="connsiteX0" fmla="*/ 1699260 w 5143500"/>
              <a:gd name="connsiteY0" fmla="*/ 6896100 h 6911340"/>
              <a:gd name="connsiteX1" fmla="*/ 0 w 5143500"/>
              <a:gd name="connsiteY1" fmla="*/ 0 h 6911340"/>
              <a:gd name="connsiteX2" fmla="*/ 5143500 w 5143500"/>
              <a:gd name="connsiteY2" fmla="*/ 30480 h 6911340"/>
              <a:gd name="connsiteX3" fmla="*/ 3002280 w 5143500"/>
              <a:gd name="connsiteY3" fmla="*/ 6911340 h 6911340"/>
              <a:gd name="connsiteX4" fmla="*/ 1699260 w 5143500"/>
              <a:gd name="connsiteY4" fmla="*/ 6896100 h 6911340"/>
              <a:gd name="connsiteX0" fmla="*/ 1699260 w 5143500"/>
              <a:gd name="connsiteY0" fmla="*/ 6896100 h 6896100"/>
              <a:gd name="connsiteX1" fmla="*/ 0 w 5143500"/>
              <a:gd name="connsiteY1" fmla="*/ 0 h 6896100"/>
              <a:gd name="connsiteX2" fmla="*/ 5143500 w 5143500"/>
              <a:gd name="connsiteY2" fmla="*/ 30480 h 6896100"/>
              <a:gd name="connsiteX3" fmla="*/ 3002280 w 5143500"/>
              <a:gd name="connsiteY3" fmla="*/ 6895465 h 6896100"/>
              <a:gd name="connsiteX4" fmla="*/ 1699260 w 5143500"/>
              <a:gd name="connsiteY4" fmla="*/ 6896100 h 68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0" h="6896100">
                <a:moveTo>
                  <a:pt x="1699260" y="6896100"/>
                </a:moveTo>
                <a:lnTo>
                  <a:pt x="0" y="0"/>
                </a:lnTo>
                <a:lnTo>
                  <a:pt x="5143500" y="30480"/>
                </a:lnTo>
                <a:lnTo>
                  <a:pt x="3002280" y="6895465"/>
                </a:lnTo>
                <a:lnTo>
                  <a:pt x="1699260" y="6896100"/>
                </a:lnTo>
                <a:close/>
              </a:path>
            </a:pathLst>
          </a:custGeom>
          <a:gradFill flip="none" rotWithShape="1">
            <a:gsLst>
              <a:gs pos="0">
                <a:schemeClr val="tx2">
                  <a:lumMod val="40000"/>
                  <a:lumOff val="60000"/>
                </a:schemeClr>
              </a:gs>
              <a:gs pos="100000">
                <a:schemeClr val="accent1">
                  <a:lumMod val="60000"/>
                  <a:lumOff val="40000"/>
                </a:scheme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4" name="Vapaamuotoinen: Muoto 13">
            <a:extLst>
              <a:ext uri="{FF2B5EF4-FFF2-40B4-BE49-F238E27FC236}">
                <a16:creationId xmlns:a16="http://schemas.microsoft.com/office/drawing/2014/main" id="{06E93023-C6AC-41E1-8879-6661246D8B0B}"/>
              </a:ext>
            </a:extLst>
          </p:cNvPr>
          <p:cNvSpPr/>
          <p:nvPr userDrawn="1"/>
        </p:nvSpPr>
        <p:spPr>
          <a:xfrm>
            <a:off x="499110" y="4507864"/>
            <a:ext cx="3237230" cy="2354580"/>
          </a:xfrm>
          <a:custGeom>
            <a:avLst/>
            <a:gdLst>
              <a:gd name="connsiteX0" fmla="*/ 0 w 3230880"/>
              <a:gd name="connsiteY0" fmla="*/ 2354580 h 2354580"/>
              <a:gd name="connsiteX1" fmla="*/ 3230880 w 3230880"/>
              <a:gd name="connsiteY1" fmla="*/ 0 h 2354580"/>
              <a:gd name="connsiteX2" fmla="*/ 2484120 w 3230880"/>
              <a:gd name="connsiteY2" fmla="*/ 2346960 h 2354580"/>
              <a:gd name="connsiteX3" fmla="*/ 0 w 3230880"/>
              <a:gd name="connsiteY3" fmla="*/ 2354580 h 2354580"/>
              <a:gd name="connsiteX0" fmla="*/ 0 w 3249930"/>
              <a:gd name="connsiteY0" fmla="*/ 2351405 h 2351405"/>
              <a:gd name="connsiteX1" fmla="*/ 3249930 w 3249930"/>
              <a:gd name="connsiteY1" fmla="*/ 0 h 2351405"/>
              <a:gd name="connsiteX2" fmla="*/ 2503170 w 3249930"/>
              <a:gd name="connsiteY2" fmla="*/ 2346960 h 2351405"/>
              <a:gd name="connsiteX3" fmla="*/ 0 w 3249930"/>
              <a:gd name="connsiteY3" fmla="*/ 2351405 h 2351405"/>
              <a:gd name="connsiteX0" fmla="*/ 0 w 3237230"/>
              <a:gd name="connsiteY0" fmla="*/ 2354580 h 2354580"/>
              <a:gd name="connsiteX1" fmla="*/ 3237230 w 3237230"/>
              <a:gd name="connsiteY1" fmla="*/ 0 h 2354580"/>
              <a:gd name="connsiteX2" fmla="*/ 2503170 w 3237230"/>
              <a:gd name="connsiteY2" fmla="*/ 2350135 h 2354580"/>
              <a:gd name="connsiteX3" fmla="*/ 0 w 3237230"/>
              <a:gd name="connsiteY3" fmla="*/ 2354580 h 2354580"/>
            </a:gdLst>
            <a:ahLst/>
            <a:cxnLst>
              <a:cxn ang="0">
                <a:pos x="connsiteX0" y="connsiteY0"/>
              </a:cxn>
              <a:cxn ang="0">
                <a:pos x="connsiteX1" y="connsiteY1"/>
              </a:cxn>
              <a:cxn ang="0">
                <a:pos x="connsiteX2" y="connsiteY2"/>
              </a:cxn>
              <a:cxn ang="0">
                <a:pos x="connsiteX3" y="connsiteY3"/>
              </a:cxn>
            </a:cxnLst>
            <a:rect l="l" t="t" r="r" b="b"/>
            <a:pathLst>
              <a:path w="3237230" h="2354580">
                <a:moveTo>
                  <a:pt x="0" y="2354580"/>
                </a:moveTo>
                <a:lnTo>
                  <a:pt x="3237230" y="0"/>
                </a:lnTo>
                <a:lnTo>
                  <a:pt x="2503170" y="2350135"/>
                </a:lnTo>
                <a:lnTo>
                  <a:pt x="0" y="2354580"/>
                </a:lnTo>
                <a:close/>
              </a:path>
            </a:pathLst>
          </a:custGeom>
          <a:solidFill>
            <a:srgbClr val="1366A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pic>
        <p:nvPicPr>
          <p:cNvPr id="10" name="Kuva 9">
            <a:extLst>
              <a:ext uri="{FF2B5EF4-FFF2-40B4-BE49-F238E27FC236}">
                <a16:creationId xmlns:a16="http://schemas.microsoft.com/office/drawing/2014/main" id="{28DD16B1-C813-4162-9E56-887B1E2D6219}"/>
              </a:ext>
            </a:extLst>
          </p:cNvPr>
          <p:cNvPicPr>
            <a:picLocks noChangeAspect="1"/>
          </p:cNvPicPr>
          <p:nvPr userDrawn="1"/>
        </p:nvPicPr>
        <p:blipFill>
          <a:blip r:embed="rId2"/>
          <a:stretch>
            <a:fillRect/>
          </a:stretch>
        </p:blipFill>
        <p:spPr>
          <a:xfrm>
            <a:off x="0" y="-12700"/>
            <a:ext cx="3883841" cy="1762798"/>
          </a:xfrm>
          <a:prstGeom prst="rect">
            <a:avLst/>
          </a:prstGeom>
        </p:spPr>
      </p:pic>
    </p:spTree>
    <p:extLst>
      <p:ext uri="{BB962C8B-B14F-4D97-AF65-F5344CB8AC3E}">
        <p14:creationId xmlns:p14="http://schemas.microsoft.com/office/powerpoint/2010/main" val="22707654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alkoinen kansi">
    <p:bg>
      <p:bgPr>
        <a:solidFill>
          <a:schemeClr val="bg1"/>
        </a:solidFill>
        <a:effectLst/>
      </p:bgPr>
    </p:bg>
    <p:spTree>
      <p:nvGrpSpPr>
        <p:cNvPr id="1" name=""/>
        <p:cNvGrpSpPr/>
        <p:nvPr/>
      </p:nvGrpSpPr>
      <p:grpSpPr>
        <a:xfrm>
          <a:off x="0" y="0"/>
          <a:ext cx="0" cy="0"/>
          <a:chOff x="0" y="0"/>
          <a:chExt cx="0" cy="0"/>
        </a:xfrm>
      </p:grpSpPr>
      <p:sp>
        <p:nvSpPr>
          <p:cNvPr id="9" name="Freeform 8"/>
          <p:cNvSpPr>
            <a:spLocks/>
          </p:cNvSpPr>
          <p:nvPr userDrawn="1"/>
        </p:nvSpPr>
        <p:spPr bwMode="auto">
          <a:xfrm>
            <a:off x="7305525" y="-9497"/>
            <a:ext cx="4907944" cy="6372876"/>
          </a:xfrm>
          <a:custGeom>
            <a:avLst/>
            <a:gdLst>
              <a:gd name="T0" fmla="*/ 2207 w 2207"/>
              <a:gd name="T1" fmla="*/ 3821 h 3821"/>
              <a:gd name="T2" fmla="*/ 0 w 2207"/>
              <a:gd name="T3" fmla="*/ 0 h 3821"/>
              <a:gd name="T4" fmla="*/ 2207 w 2207"/>
              <a:gd name="T5" fmla="*/ 0 h 3821"/>
              <a:gd name="T6" fmla="*/ 2206 w 2207"/>
              <a:gd name="T7" fmla="*/ 3819 h 3821"/>
              <a:gd name="T8" fmla="*/ 2207 w 2207"/>
              <a:gd name="T9" fmla="*/ 3821 h 3821"/>
            </a:gdLst>
            <a:ahLst/>
            <a:cxnLst>
              <a:cxn ang="0">
                <a:pos x="T0" y="T1"/>
              </a:cxn>
              <a:cxn ang="0">
                <a:pos x="T2" y="T3"/>
              </a:cxn>
              <a:cxn ang="0">
                <a:pos x="T4" y="T5"/>
              </a:cxn>
              <a:cxn ang="0">
                <a:pos x="T6" y="T7"/>
              </a:cxn>
              <a:cxn ang="0">
                <a:pos x="T8" y="T9"/>
              </a:cxn>
            </a:cxnLst>
            <a:rect l="0" t="0" r="r" b="b"/>
            <a:pathLst>
              <a:path w="2207" h="3821">
                <a:moveTo>
                  <a:pt x="2207" y="3821"/>
                </a:moveTo>
                <a:lnTo>
                  <a:pt x="0" y="0"/>
                </a:lnTo>
                <a:lnTo>
                  <a:pt x="2207" y="0"/>
                </a:lnTo>
                <a:lnTo>
                  <a:pt x="2206" y="3819"/>
                </a:lnTo>
                <a:lnTo>
                  <a:pt x="2207" y="382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dirty="0"/>
          </a:p>
        </p:txBody>
      </p:sp>
      <p:sp>
        <p:nvSpPr>
          <p:cNvPr id="11" name="Freeform 10"/>
          <p:cNvSpPr>
            <a:spLocks/>
          </p:cNvSpPr>
          <p:nvPr userDrawn="1"/>
        </p:nvSpPr>
        <p:spPr bwMode="auto">
          <a:xfrm>
            <a:off x="8446844" y="4162594"/>
            <a:ext cx="3747272" cy="2695406"/>
          </a:xfrm>
          <a:custGeom>
            <a:avLst/>
            <a:gdLst>
              <a:gd name="T0" fmla="*/ 0 w 2736"/>
              <a:gd name="T1" fmla="*/ 2624 h 2624"/>
              <a:gd name="T2" fmla="*/ 1516 w 2736"/>
              <a:gd name="T3" fmla="*/ 0 h 2624"/>
              <a:gd name="T4" fmla="*/ 2736 w 2736"/>
              <a:gd name="T5" fmla="*/ 2112 h 2624"/>
              <a:gd name="T6" fmla="*/ 2736 w 2736"/>
              <a:gd name="T7" fmla="*/ 2624 h 2624"/>
              <a:gd name="T8" fmla="*/ 0 w 2736"/>
              <a:gd name="T9" fmla="*/ 2624 h 2624"/>
            </a:gdLst>
            <a:ahLst/>
            <a:cxnLst>
              <a:cxn ang="0">
                <a:pos x="T0" y="T1"/>
              </a:cxn>
              <a:cxn ang="0">
                <a:pos x="T2" y="T3"/>
              </a:cxn>
              <a:cxn ang="0">
                <a:pos x="T4" y="T5"/>
              </a:cxn>
              <a:cxn ang="0">
                <a:pos x="T6" y="T7"/>
              </a:cxn>
              <a:cxn ang="0">
                <a:pos x="T8" y="T9"/>
              </a:cxn>
            </a:cxnLst>
            <a:rect l="0" t="0" r="r" b="b"/>
            <a:pathLst>
              <a:path w="2736" h="2624">
                <a:moveTo>
                  <a:pt x="0" y="2624"/>
                </a:moveTo>
                <a:lnTo>
                  <a:pt x="1516" y="0"/>
                </a:lnTo>
                <a:lnTo>
                  <a:pt x="2736" y="2112"/>
                </a:lnTo>
                <a:lnTo>
                  <a:pt x="2736" y="2624"/>
                </a:lnTo>
                <a:lnTo>
                  <a:pt x="0" y="262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sz="2400" dirty="0"/>
          </a:p>
        </p:txBody>
      </p:sp>
      <p:sp>
        <p:nvSpPr>
          <p:cNvPr id="5" name="Title 1"/>
          <p:cNvSpPr>
            <a:spLocks noGrp="1"/>
          </p:cNvSpPr>
          <p:nvPr userDrawn="1">
            <p:ph type="ctrTitle"/>
          </p:nvPr>
        </p:nvSpPr>
        <p:spPr>
          <a:xfrm>
            <a:off x="673404" y="2945332"/>
            <a:ext cx="10777763" cy="2123266"/>
          </a:xfrm>
          <a:prstGeom prst="rect">
            <a:avLst/>
          </a:prstGeom>
        </p:spPr>
        <p:txBody>
          <a:bodyPr lIns="0" tIns="0" rIns="0" bIns="0" anchor="b">
            <a:noAutofit/>
          </a:bodyPr>
          <a:lstStyle>
            <a:lvl1pPr algn="l">
              <a:lnSpc>
                <a:spcPct val="80000"/>
              </a:lnSpc>
              <a:defRPr sz="6600" b="1" spc="-150">
                <a:solidFill>
                  <a:schemeClr val="tx2"/>
                </a:solidFill>
              </a:defRPr>
            </a:lvl1pPr>
          </a:lstStyle>
          <a:p>
            <a:r>
              <a:rPr lang="fi-FI"/>
              <a:t>Muokkaa ots. perustyyl. napsautt.</a:t>
            </a:r>
            <a:endParaRPr lang="en-US" dirty="0"/>
          </a:p>
        </p:txBody>
      </p:sp>
      <p:sp>
        <p:nvSpPr>
          <p:cNvPr id="6" name="Subtitle 2"/>
          <p:cNvSpPr>
            <a:spLocks noGrp="1"/>
          </p:cNvSpPr>
          <p:nvPr userDrawn="1">
            <p:ph type="subTitle" idx="1"/>
          </p:nvPr>
        </p:nvSpPr>
        <p:spPr>
          <a:xfrm>
            <a:off x="721785" y="5068598"/>
            <a:ext cx="7229859" cy="792000"/>
          </a:xfrm>
          <a:prstGeom prst="rect">
            <a:avLst/>
          </a:prstGeom>
        </p:spPr>
        <p:txBody>
          <a:bodyPr lIns="0" tIns="0" rIns="0" bIns="0" anchor="t">
            <a:normAutofit/>
          </a:bodyPr>
          <a:lstStyle>
            <a:lvl1pPr marL="0" indent="0" algn="l">
              <a:spcBef>
                <a:spcPts val="0"/>
              </a:spcBef>
              <a:buNone/>
              <a:defRPr sz="1800" i="0">
                <a:solidFill>
                  <a:schemeClr val="bg2"/>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pic>
        <p:nvPicPr>
          <p:cNvPr id="13" name="Kuva 12">
            <a:extLst>
              <a:ext uri="{FF2B5EF4-FFF2-40B4-BE49-F238E27FC236}">
                <a16:creationId xmlns:a16="http://schemas.microsoft.com/office/drawing/2014/main" id="{9E59EEDD-EC4E-4BE9-B0CF-307A8AF9BAE2}"/>
              </a:ext>
            </a:extLst>
          </p:cNvPr>
          <p:cNvPicPr>
            <a:picLocks noChangeAspect="1"/>
          </p:cNvPicPr>
          <p:nvPr userDrawn="1"/>
        </p:nvPicPr>
        <p:blipFill>
          <a:blip r:embed="rId2"/>
          <a:stretch>
            <a:fillRect/>
          </a:stretch>
        </p:blipFill>
        <p:spPr>
          <a:xfrm>
            <a:off x="-2" y="-11056"/>
            <a:ext cx="3883843" cy="1762799"/>
          </a:xfrm>
          <a:prstGeom prst="rect">
            <a:avLst/>
          </a:prstGeom>
        </p:spPr>
      </p:pic>
    </p:spTree>
    <p:extLst>
      <p:ext uri="{BB962C8B-B14F-4D97-AF65-F5344CB8AC3E}">
        <p14:creationId xmlns:p14="http://schemas.microsoft.com/office/powerpoint/2010/main" val="3383263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ninen kansi">
    <p:bg>
      <p:bgPr>
        <a:solidFill>
          <a:schemeClr val="tx2"/>
        </a:solidFill>
        <a:effectLst/>
      </p:bgPr>
    </p:bg>
    <p:spTree>
      <p:nvGrpSpPr>
        <p:cNvPr id="1" name=""/>
        <p:cNvGrpSpPr/>
        <p:nvPr/>
      </p:nvGrpSpPr>
      <p:grpSpPr>
        <a:xfrm>
          <a:off x="0" y="0"/>
          <a:ext cx="0" cy="0"/>
          <a:chOff x="0" y="0"/>
          <a:chExt cx="0" cy="0"/>
        </a:xfrm>
      </p:grpSpPr>
      <p:sp>
        <p:nvSpPr>
          <p:cNvPr id="9" name="Freeform 8"/>
          <p:cNvSpPr>
            <a:spLocks/>
          </p:cNvSpPr>
          <p:nvPr userDrawn="1"/>
        </p:nvSpPr>
        <p:spPr bwMode="auto">
          <a:xfrm>
            <a:off x="7305525" y="-9497"/>
            <a:ext cx="4907944" cy="6372876"/>
          </a:xfrm>
          <a:custGeom>
            <a:avLst/>
            <a:gdLst>
              <a:gd name="T0" fmla="*/ 2207 w 2207"/>
              <a:gd name="T1" fmla="*/ 3821 h 3821"/>
              <a:gd name="T2" fmla="*/ 0 w 2207"/>
              <a:gd name="T3" fmla="*/ 0 h 3821"/>
              <a:gd name="T4" fmla="*/ 2207 w 2207"/>
              <a:gd name="T5" fmla="*/ 0 h 3821"/>
              <a:gd name="T6" fmla="*/ 2206 w 2207"/>
              <a:gd name="T7" fmla="*/ 3819 h 3821"/>
              <a:gd name="T8" fmla="*/ 2207 w 2207"/>
              <a:gd name="T9" fmla="*/ 3821 h 3821"/>
            </a:gdLst>
            <a:ahLst/>
            <a:cxnLst>
              <a:cxn ang="0">
                <a:pos x="T0" y="T1"/>
              </a:cxn>
              <a:cxn ang="0">
                <a:pos x="T2" y="T3"/>
              </a:cxn>
              <a:cxn ang="0">
                <a:pos x="T4" y="T5"/>
              </a:cxn>
              <a:cxn ang="0">
                <a:pos x="T6" y="T7"/>
              </a:cxn>
              <a:cxn ang="0">
                <a:pos x="T8" y="T9"/>
              </a:cxn>
            </a:cxnLst>
            <a:rect l="0" t="0" r="r" b="b"/>
            <a:pathLst>
              <a:path w="2207" h="3821">
                <a:moveTo>
                  <a:pt x="2207" y="3821"/>
                </a:moveTo>
                <a:lnTo>
                  <a:pt x="0" y="0"/>
                </a:lnTo>
                <a:lnTo>
                  <a:pt x="2207" y="0"/>
                </a:lnTo>
                <a:lnTo>
                  <a:pt x="2206" y="3819"/>
                </a:lnTo>
                <a:lnTo>
                  <a:pt x="2207" y="382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sz="2400" dirty="0"/>
          </a:p>
        </p:txBody>
      </p:sp>
      <p:sp>
        <p:nvSpPr>
          <p:cNvPr id="11" name="Freeform 10"/>
          <p:cNvSpPr>
            <a:spLocks/>
          </p:cNvSpPr>
          <p:nvPr userDrawn="1"/>
        </p:nvSpPr>
        <p:spPr bwMode="auto">
          <a:xfrm>
            <a:off x="8446844" y="4162594"/>
            <a:ext cx="3747272" cy="2695406"/>
          </a:xfrm>
          <a:custGeom>
            <a:avLst/>
            <a:gdLst>
              <a:gd name="T0" fmla="*/ 0 w 2736"/>
              <a:gd name="T1" fmla="*/ 2624 h 2624"/>
              <a:gd name="T2" fmla="*/ 1516 w 2736"/>
              <a:gd name="T3" fmla="*/ 0 h 2624"/>
              <a:gd name="T4" fmla="*/ 2736 w 2736"/>
              <a:gd name="T5" fmla="*/ 2112 h 2624"/>
              <a:gd name="T6" fmla="*/ 2736 w 2736"/>
              <a:gd name="T7" fmla="*/ 2624 h 2624"/>
              <a:gd name="T8" fmla="*/ 0 w 2736"/>
              <a:gd name="T9" fmla="*/ 2624 h 2624"/>
            </a:gdLst>
            <a:ahLst/>
            <a:cxnLst>
              <a:cxn ang="0">
                <a:pos x="T0" y="T1"/>
              </a:cxn>
              <a:cxn ang="0">
                <a:pos x="T2" y="T3"/>
              </a:cxn>
              <a:cxn ang="0">
                <a:pos x="T4" y="T5"/>
              </a:cxn>
              <a:cxn ang="0">
                <a:pos x="T6" y="T7"/>
              </a:cxn>
              <a:cxn ang="0">
                <a:pos x="T8" y="T9"/>
              </a:cxn>
            </a:cxnLst>
            <a:rect l="0" t="0" r="r" b="b"/>
            <a:pathLst>
              <a:path w="2736" h="2624">
                <a:moveTo>
                  <a:pt x="0" y="2624"/>
                </a:moveTo>
                <a:lnTo>
                  <a:pt x="1516" y="0"/>
                </a:lnTo>
                <a:lnTo>
                  <a:pt x="2736" y="2112"/>
                </a:lnTo>
                <a:lnTo>
                  <a:pt x="2736" y="2624"/>
                </a:lnTo>
                <a:lnTo>
                  <a:pt x="0" y="262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i-FI" sz="2400" dirty="0"/>
          </a:p>
        </p:txBody>
      </p:sp>
      <p:sp>
        <p:nvSpPr>
          <p:cNvPr id="5" name="Title 1"/>
          <p:cNvSpPr>
            <a:spLocks noGrp="1"/>
          </p:cNvSpPr>
          <p:nvPr userDrawn="1">
            <p:ph type="ctrTitle"/>
          </p:nvPr>
        </p:nvSpPr>
        <p:spPr>
          <a:xfrm>
            <a:off x="673404" y="2945332"/>
            <a:ext cx="10777763"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fi-FI"/>
              <a:t>Muokkaa ots. perustyyl. napsautt.</a:t>
            </a:r>
            <a:endParaRPr lang="en-US" dirty="0"/>
          </a:p>
        </p:txBody>
      </p:sp>
      <p:sp>
        <p:nvSpPr>
          <p:cNvPr id="6" name="Subtitle 2"/>
          <p:cNvSpPr>
            <a:spLocks noGrp="1"/>
          </p:cNvSpPr>
          <p:nvPr userDrawn="1">
            <p:ph type="subTitle" idx="1"/>
          </p:nvPr>
        </p:nvSpPr>
        <p:spPr>
          <a:xfrm>
            <a:off x="721785" y="5068598"/>
            <a:ext cx="7229859" cy="792000"/>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pic>
        <p:nvPicPr>
          <p:cNvPr id="10" name="Kuva 9">
            <a:extLst>
              <a:ext uri="{FF2B5EF4-FFF2-40B4-BE49-F238E27FC236}">
                <a16:creationId xmlns:a16="http://schemas.microsoft.com/office/drawing/2014/main" id="{28DD16B1-C813-4162-9E56-887B1E2D6219}"/>
              </a:ext>
            </a:extLst>
          </p:cNvPr>
          <p:cNvPicPr>
            <a:picLocks noChangeAspect="1"/>
          </p:cNvPicPr>
          <p:nvPr userDrawn="1"/>
        </p:nvPicPr>
        <p:blipFill>
          <a:blip r:embed="rId2"/>
          <a:stretch>
            <a:fillRect/>
          </a:stretch>
        </p:blipFill>
        <p:spPr>
          <a:xfrm>
            <a:off x="0" y="-12700"/>
            <a:ext cx="3883841" cy="1762798"/>
          </a:xfrm>
          <a:prstGeom prst="rect">
            <a:avLst/>
          </a:prstGeom>
        </p:spPr>
      </p:pic>
    </p:spTree>
    <p:extLst>
      <p:ext uri="{BB962C8B-B14F-4D97-AF65-F5344CB8AC3E}">
        <p14:creationId xmlns:p14="http://schemas.microsoft.com/office/powerpoint/2010/main" val="1238017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alkoinen kansi 2">
    <p:bg>
      <p:bgPr>
        <a:solidFill>
          <a:schemeClr val="bg1"/>
        </a:solidFill>
        <a:effectLst/>
      </p:bgPr>
    </p:bg>
    <p:spTree>
      <p:nvGrpSpPr>
        <p:cNvPr id="1" name=""/>
        <p:cNvGrpSpPr/>
        <p:nvPr/>
      </p:nvGrpSpPr>
      <p:grpSpPr>
        <a:xfrm>
          <a:off x="0" y="0"/>
          <a:ext cx="0" cy="0"/>
          <a:chOff x="0" y="0"/>
          <a:chExt cx="0" cy="0"/>
        </a:xfrm>
      </p:grpSpPr>
      <p:sp>
        <p:nvSpPr>
          <p:cNvPr id="9" name="Freeform 8"/>
          <p:cNvSpPr>
            <a:spLocks/>
          </p:cNvSpPr>
          <p:nvPr userDrawn="1"/>
        </p:nvSpPr>
        <p:spPr bwMode="auto">
          <a:xfrm rot="5400000">
            <a:off x="5493584" y="156275"/>
            <a:ext cx="4057273" cy="9358264"/>
          </a:xfrm>
          <a:custGeom>
            <a:avLst/>
            <a:gdLst>
              <a:gd name="T0" fmla="*/ 2207 w 2207"/>
              <a:gd name="T1" fmla="*/ 3821 h 3821"/>
              <a:gd name="T2" fmla="*/ 0 w 2207"/>
              <a:gd name="T3" fmla="*/ 0 h 3821"/>
              <a:gd name="T4" fmla="*/ 2207 w 2207"/>
              <a:gd name="T5" fmla="*/ 0 h 3821"/>
              <a:gd name="T6" fmla="*/ 2206 w 2207"/>
              <a:gd name="T7" fmla="*/ 3819 h 3821"/>
              <a:gd name="T8" fmla="*/ 2207 w 2207"/>
              <a:gd name="T9" fmla="*/ 3821 h 3821"/>
              <a:gd name="connsiteX0" fmla="*/ 10000 w 10000"/>
              <a:gd name="connsiteY0" fmla="*/ 10000 h 10000"/>
              <a:gd name="connsiteX1" fmla="*/ 0 w 10000"/>
              <a:gd name="connsiteY1" fmla="*/ 0 h 10000"/>
              <a:gd name="connsiteX2" fmla="*/ 10000 w 10000"/>
              <a:gd name="connsiteY2" fmla="*/ 0 h 10000"/>
              <a:gd name="connsiteX3" fmla="*/ 8420 w 10000"/>
              <a:gd name="connsiteY3" fmla="*/ 7598 h 10000"/>
              <a:gd name="connsiteX4" fmla="*/ 10000 w 10000"/>
              <a:gd name="connsiteY4" fmla="*/ 10000 h 10000"/>
              <a:gd name="connsiteX0" fmla="*/ 7203 w 10000"/>
              <a:gd name="connsiteY0" fmla="*/ 7092 h 7598"/>
              <a:gd name="connsiteX1" fmla="*/ 0 w 10000"/>
              <a:gd name="connsiteY1" fmla="*/ 0 h 7598"/>
              <a:gd name="connsiteX2" fmla="*/ 10000 w 10000"/>
              <a:gd name="connsiteY2" fmla="*/ 0 h 7598"/>
              <a:gd name="connsiteX3" fmla="*/ 8420 w 10000"/>
              <a:gd name="connsiteY3" fmla="*/ 7598 h 7598"/>
              <a:gd name="connsiteX4" fmla="*/ 7203 w 10000"/>
              <a:gd name="connsiteY4" fmla="*/ 7092 h 7598"/>
              <a:gd name="connsiteX0" fmla="*/ 8219 w 10000"/>
              <a:gd name="connsiteY0" fmla="*/ 10811 h 10811"/>
              <a:gd name="connsiteX1" fmla="*/ 0 w 10000"/>
              <a:gd name="connsiteY1" fmla="*/ 0 h 10811"/>
              <a:gd name="connsiteX2" fmla="*/ 10000 w 10000"/>
              <a:gd name="connsiteY2" fmla="*/ 0 h 10811"/>
              <a:gd name="connsiteX3" fmla="*/ 8420 w 10000"/>
              <a:gd name="connsiteY3" fmla="*/ 10000 h 10811"/>
              <a:gd name="connsiteX4" fmla="*/ 8219 w 10000"/>
              <a:gd name="connsiteY4" fmla="*/ 10811 h 10811"/>
              <a:gd name="connsiteX0" fmla="*/ 8219 w 8420"/>
              <a:gd name="connsiteY0" fmla="*/ 10811 h 10811"/>
              <a:gd name="connsiteX1" fmla="*/ 0 w 8420"/>
              <a:gd name="connsiteY1" fmla="*/ 0 h 10811"/>
              <a:gd name="connsiteX2" fmla="*/ 7380 w 8420"/>
              <a:gd name="connsiteY2" fmla="*/ 112 h 10811"/>
              <a:gd name="connsiteX3" fmla="*/ 8420 w 8420"/>
              <a:gd name="connsiteY3" fmla="*/ 10000 h 10811"/>
              <a:gd name="connsiteX4" fmla="*/ 8219 w 8420"/>
              <a:gd name="connsiteY4" fmla="*/ 10811 h 10811"/>
              <a:gd name="connsiteX0" fmla="*/ 9761 w 10000"/>
              <a:gd name="connsiteY0" fmla="*/ 10010 h 10010"/>
              <a:gd name="connsiteX1" fmla="*/ 0 w 10000"/>
              <a:gd name="connsiteY1" fmla="*/ 10 h 10010"/>
              <a:gd name="connsiteX2" fmla="*/ 9761 w 10000"/>
              <a:gd name="connsiteY2" fmla="*/ 0 h 10010"/>
              <a:gd name="connsiteX3" fmla="*/ 10000 w 10000"/>
              <a:gd name="connsiteY3" fmla="*/ 9260 h 10010"/>
              <a:gd name="connsiteX4" fmla="*/ 9761 w 10000"/>
              <a:gd name="connsiteY4" fmla="*/ 10010 h 10010"/>
              <a:gd name="connsiteX0" fmla="*/ 9761 w 9785"/>
              <a:gd name="connsiteY0" fmla="*/ 10010 h 10010"/>
              <a:gd name="connsiteX1" fmla="*/ 0 w 9785"/>
              <a:gd name="connsiteY1" fmla="*/ 10 h 10010"/>
              <a:gd name="connsiteX2" fmla="*/ 9761 w 9785"/>
              <a:gd name="connsiteY2" fmla="*/ 0 h 10010"/>
              <a:gd name="connsiteX3" fmla="*/ 9773 w 9785"/>
              <a:gd name="connsiteY3" fmla="*/ 9063 h 10010"/>
              <a:gd name="connsiteX4" fmla="*/ 9761 w 9785"/>
              <a:gd name="connsiteY4" fmla="*/ 10010 h 1001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9988"/>
              <a:gd name="connsiteY0" fmla="*/ 10000 h 10000"/>
              <a:gd name="connsiteX1" fmla="*/ 0 w 9988"/>
              <a:gd name="connsiteY1" fmla="*/ 10 h 10000"/>
              <a:gd name="connsiteX2" fmla="*/ 9975 w 9988"/>
              <a:gd name="connsiteY2" fmla="*/ 0 h 10000"/>
              <a:gd name="connsiteX3" fmla="*/ 9988 w 9988"/>
              <a:gd name="connsiteY3" fmla="*/ 9054 h 10000"/>
              <a:gd name="connsiteX4" fmla="*/ 9975 w 9988"/>
              <a:gd name="connsiteY4" fmla="*/ 10000 h 10000"/>
              <a:gd name="connsiteX0" fmla="*/ 9987 w 10000"/>
              <a:gd name="connsiteY0" fmla="*/ 10000 h 10000"/>
              <a:gd name="connsiteX1" fmla="*/ 0 w 10000"/>
              <a:gd name="connsiteY1" fmla="*/ 10 h 10000"/>
              <a:gd name="connsiteX2" fmla="*/ 9987 w 10000"/>
              <a:gd name="connsiteY2" fmla="*/ 0 h 10000"/>
              <a:gd name="connsiteX3" fmla="*/ 10000 w 10000"/>
              <a:gd name="connsiteY3" fmla="*/ 9054 h 10000"/>
              <a:gd name="connsiteX4" fmla="*/ 9987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87" y="10000"/>
                </a:moveTo>
                <a:lnTo>
                  <a:pt x="0" y="10"/>
                </a:lnTo>
                <a:lnTo>
                  <a:pt x="9987" y="0"/>
                </a:lnTo>
                <a:cubicBezTo>
                  <a:pt x="10015" y="3177"/>
                  <a:pt x="9972" y="5898"/>
                  <a:pt x="10000" y="9054"/>
                </a:cubicBezTo>
                <a:cubicBezTo>
                  <a:pt x="9990" y="9345"/>
                  <a:pt x="9998" y="9585"/>
                  <a:pt x="9987" y="1000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sz="2400" dirty="0"/>
          </a:p>
        </p:txBody>
      </p:sp>
      <p:sp>
        <p:nvSpPr>
          <p:cNvPr id="11" name="Freeform 10"/>
          <p:cNvSpPr>
            <a:spLocks/>
          </p:cNvSpPr>
          <p:nvPr userDrawn="1"/>
        </p:nvSpPr>
        <p:spPr bwMode="auto">
          <a:xfrm rot="5400000">
            <a:off x="888535" y="3593615"/>
            <a:ext cx="2385298" cy="4162371"/>
          </a:xfrm>
          <a:custGeom>
            <a:avLst/>
            <a:gdLst>
              <a:gd name="T0" fmla="*/ 0 w 2736"/>
              <a:gd name="T1" fmla="*/ 2624 h 2624"/>
              <a:gd name="T2" fmla="*/ 1516 w 2736"/>
              <a:gd name="T3" fmla="*/ 0 h 2624"/>
              <a:gd name="T4" fmla="*/ 2736 w 2736"/>
              <a:gd name="T5" fmla="*/ 2112 h 2624"/>
              <a:gd name="T6" fmla="*/ 2736 w 2736"/>
              <a:gd name="T7" fmla="*/ 2624 h 2624"/>
              <a:gd name="T8" fmla="*/ 0 w 2736"/>
              <a:gd name="T9" fmla="*/ 2624 h 2624"/>
              <a:gd name="connsiteX0" fmla="*/ 0 w 10000"/>
              <a:gd name="connsiteY0" fmla="*/ 10000 h 10000"/>
              <a:gd name="connsiteX1" fmla="*/ 5541 w 10000"/>
              <a:gd name="connsiteY1" fmla="*/ 0 h 10000"/>
              <a:gd name="connsiteX2" fmla="*/ 5742 w 10000"/>
              <a:gd name="connsiteY2" fmla="*/ 3981 h 10000"/>
              <a:gd name="connsiteX3" fmla="*/ 10000 w 10000"/>
              <a:gd name="connsiteY3" fmla="*/ 10000 h 10000"/>
              <a:gd name="connsiteX4" fmla="*/ 0 w 10000"/>
              <a:gd name="connsiteY4" fmla="*/ 10000 h 10000"/>
              <a:gd name="connsiteX0" fmla="*/ 0 w 10000"/>
              <a:gd name="connsiteY0" fmla="*/ 10000 h 10000"/>
              <a:gd name="connsiteX1" fmla="*/ 5541 w 10000"/>
              <a:gd name="connsiteY1" fmla="*/ 0 h 10000"/>
              <a:gd name="connsiteX2" fmla="*/ 7280 w 10000"/>
              <a:gd name="connsiteY2" fmla="*/ 3191 h 10000"/>
              <a:gd name="connsiteX3" fmla="*/ 10000 w 10000"/>
              <a:gd name="connsiteY3" fmla="*/ 10000 h 10000"/>
              <a:gd name="connsiteX4" fmla="*/ 0 w 10000"/>
              <a:gd name="connsiteY4" fmla="*/ 10000 h 10000"/>
              <a:gd name="connsiteX0" fmla="*/ 0 w 7280"/>
              <a:gd name="connsiteY0" fmla="*/ 10000 h 10000"/>
              <a:gd name="connsiteX1" fmla="*/ 5541 w 7280"/>
              <a:gd name="connsiteY1" fmla="*/ 0 h 10000"/>
              <a:gd name="connsiteX2" fmla="*/ 7280 w 7280"/>
              <a:gd name="connsiteY2" fmla="*/ 3191 h 10000"/>
              <a:gd name="connsiteX3" fmla="*/ 6455 w 7280"/>
              <a:gd name="connsiteY3" fmla="*/ 9930 h 10000"/>
              <a:gd name="connsiteX4" fmla="*/ 0 w 7280"/>
              <a:gd name="connsiteY4" fmla="*/ 10000 h 10000"/>
              <a:gd name="connsiteX0" fmla="*/ 0 w 10061"/>
              <a:gd name="connsiteY0" fmla="*/ 10000 h 10000"/>
              <a:gd name="connsiteX1" fmla="*/ 7611 w 10061"/>
              <a:gd name="connsiteY1" fmla="*/ 0 h 10000"/>
              <a:gd name="connsiteX2" fmla="*/ 10000 w 10061"/>
              <a:gd name="connsiteY2" fmla="*/ 3191 h 10000"/>
              <a:gd name="connsiteX3" fmla="*/ 10061 w 10061"/>
              <a:gd name="connsiteY3" fmla="*/ 10000 h 10000"/>
              <a:gd name="connsiteX4" fmla="*/ 0 w 10061"/>
              <a:gd name="connsiteY4" fmla="*/ 10000 h 10000"/>
              <a:gd name="connsiteX0" fmla="*/ 0 w 10066"/>
              <a:gd name="connsiteY0" fmla="*/ 10000 h 10000"/>
              <a:gd name="connsiteX1" fmla="*/ 7611 w 10066"/>
              <a:gd name="connsiteY1" fmla="*/ 0 h 10000"/>
              <a:gd name="connsiteX2" fmla="*/ 10061 w 10066"/>
              <a:gd name="connsiteY2" fmla="*/ 3214 h 10000"/>
              <a:gd name="connsiteX3" fmla="*/ 10061 w 10066"/>
              <a:gd name="connsiteY3" fmla="*/ 10000 h 10000"/>
              <a:gd name="connsiteX4" fmla="*/ 0 w 10066"/>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6" h="10000">
                <a:moveTo>
                  <a:pt x="0" y="10000"/>
                </a:moveTo>
                <a:lnTo>
                  <a:pt x="7611" y="0"/>
                </a:lnTo>
                <a:lnTo>
                  <a:pt x="10061" y="3214"/>
                </a:lnTo>
                <a:cubicBezTo>
                  <a:pt x="10081" y="5484"/>
                  <a:pt x="10041" y="7730"/>
                  <a:pt x="10061" y="10000"/>
                </a:cubicBezTo>
                <a:lnTo>
                  <a:pt x="0" y="1000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sz="2400" dirty="0"/>
          </a:p>
        </p:txBody>
      </p:sp>
      <p:sp>
        <p:nvSpPr>
          <p:cNvPr id="5" name="Title 1"/>
          <p:cNvSpPr>
            <a:spLocks noGrp="1"/>
          </p:cNvSpPr>
          <p:nvPr userDrawn="1">
            <p:ph type="ctrTitle"/>
          </p:nvPr>
        </p:nvSpPr>
        <p:spPr>
          <a:xfrm>
            <a:off x="673404" y="2566038"/>
            <a:ext cx="10777763" cy="1628590"/>
          </a:xfrm>
          <a:prstGeom prst="rect">
            <a:avLst/>
          </a:prstGeom>
        </p:spPr>
        <p:txBody>
          <a:bodyPr lIns="0" tIns="0" rIns="0" bIns="0" anchor="t">
            <a:noAutofit/>
          </a:bodyPr>
          <a:lstStyle>
            <a:lvl1pPr algn="l">
              <a:lnSpc>
                <a:spcPct val="80000"/>
              </a:lnSpc>
              <a:defRPr sz="6600" b="1" spc="-150">
                <a:solidFill>
                  <a:schemeClr val="tx2"/>
                </a:solidFill>
              </a:defRPr>
            </a:lvl1pPr>
          </a:lstStyle>
          <a:p>
            <a:r>
              <a:rPr lang="fi-FI"/>
              <a:t>Muokkaa ots. perustyyl. napsautt.</a:t>
            </a:r>
            <a:endParaRPr lang="en-US" dirty="0"/>
          </a:p>
        </p:txBody>
      </p:sp>
      <p:sp>
        <p:nvSpPr>
          <p:cNvPr id="6" name="Subtitle 2"/>
          <p:cNvSpPr>
            <a:spLocks noGrp="1"/>
          </p:cNvSpPr>
          <p:nvPr userDrawn="1">
            <p:ph type="subTitle" idx="1"/>
          </p:nvPr>
        </p:nvSpPr>
        <p:spPr>
          <a:xfrm>
            <a:off x="721785" y="4194628"/>
            <a:ext cx="7229859" cy="792000"/>
          </a:xfrm>
          <a:prstGeom prst="rect">
            <a:avLst/>
          </a:prstGeom>
        </p:spPr>
        <p:txBody>
          <a:bodyPr lIns="0" tIns="0" rIns="0" bIns="0" anchor="t">
            <a:normAutofit/>
          </a:bodyPr>
          <a:lstStyle>
            <a:lvl1pPr marL="0" indent="0" algn="l">
              <a:spcBef>
                <a:spcPts val="0"/>
              </a:spcBef>
              <a:buNone/>
              <a:defRPr sz="1800" i="0">
                <a:solidFill>
                  <a:schemeClr val="bg2"/>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pic>
        <p:nvPicPr>
          <p:cNvPr id="7" name="Kuva 6">
            <a:extLst>
              <a:ext uri="{FF2B5EF4-FFF2-40B4-BE49-F238E27FC236}">
                <a16:creationId xmlns:a16="http://schemas.microsoft.com/office/drawing/2014/main" id="{3A723B3F-CA60-4BC6-A6DF-EC449AF0C665}"/>
              </a:ext>
            </a:extLst>
          </p:cNvPr>
          <p:cNvPicPr>
            <a:picLocks noChangeAspect="1"/>
          </p:cNvPicPr>
          <p:nvPr userDrawn="1"/>
        </p:nvPicPr>
        <p:blipFill>
          <a:blip r:embed="rId2"/>
          <a:stretch>
            <a:fillRect/>
          </a:stretch>
        </p:blipFill>
        <p:spPr>
          <a:xfrm>
            <a:off x="-2" y="-11056"/>
            <a:ext cx="3883843" cy="1762799"/>
          </a:xfrm>
          <a:prstGeom prst="rect">
            <a:avLst/>
          </a:prstGeom>
        </p:spPr>
      </p:pic>
    </p:spTree>
    <p:extLst>
      <p:ext uri="{BB962C8B-B14F-4D97-AF65-F5344CB8AC3E}">
        <p14:creationId xmlns:p14="http://schemas.microsoft.com/office/powerpoint/2010/main" val="29711049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ninen kansi 2">
    <p:bg>
      <p:bgPr>
        <a:solidFill>
          <a:schemeClr val="tx2"/>
        </a:solidFill>
        <a:effectLst/>
      </p:bgPr>
    </p:bg>
    <p:spTree>
      <p:nvGrpSpPr>
        <p:cNvPr id="1" name=""/>
        <p:cNvGrpSpPr/>
        <p:nvPr/>
      </p:nvGrpSpPr>
      <p:grpSpPr>
        <a:xfrm>
          <a:off x="0" y="0"/>
          <a:ext cx="0" cy="0"/>
          <a:chOff x="0" y="0"/>
          <a:chExt cx="0" cy="0"/>
        </a:xfrm>
      </p:grpSpPr>
      <p:sp>
        <p:nvSpPr>
          <p:cNvPr id="9" name="Freeform 8"/>
          <p:cNvSpPr>
            <a:spLocks/>
          </p:cNvSpPr>
          <p:nvPr userDrawn="1"/>
        </p:nvSpPr>
        <p:spPr bwMode="auto">
          <a:xfrm rot="5400000">
            <a:off x="5493584" y="156275"/>
            <a:ext cx="4057273" cy="9358264"/>
          </a:xfrm>
          <a:custGeom>
            <a:avLst/>
            <a:gdLst>
              <a:gd name="T0" fmla="*/ 2207 w 2207"/>
              <a:gd name="T1" fmla="*/ 3821 h 3821"/>
              <a:gd name="T2" fmla="*/ 0 w 2207"/>
              <a:gd name="T3" fmla="*/ 0 h 3821"/>
              <a:gd name="T4" fmla="*/ 2207 w 2207"/>
              <a:gd name="T5" fmla="*/ 0 h 3821"/>
              <a:gd name="T6" fmla="*/ 2206 w 2207"/>
              <a:gd name="T7" fmla="*/ 3819 h 3821"/>
              <a:gd name="T8" fmla="*/ 2207 w 2207"/>
              <a:gd name="T9" fmla="*/ 3821 h 3821"/>
              <a:gd name="connsiteX0" fmla="*/ 10000 w 10000"/>
              <a:gd name="connsiteY0" fmla="*/ 10000 h 10000"/>
              <a:gd name="connsiteX1" fmla="*/ 0 w 10000"/>
              <a:gd name="connsiteY1" fmla="*/ 0 h 10000"/>
              <a:gd name="connsiteX2" fmla="*/ 10000 w 10000"/>
              <a:gd name="connsiteY2" fmla="*/ 0 h 10000"/>
              <a:gd name="connsiteX3" fmla="*/ 8420 w 10000"/>
              <a:gd name="connsiteY3" fmla="*/ 7598 h 10000"/>
              <a:gd name="connsiteX4" fmla="*/ 10000 w 10000"/>
              <a:gd name="connsiteY4" fmla="*/ 10000 h 10000"/>
              <a:gd name="connsiteX0" fmla="*/ 7203 w 10000"/>
              <a:gd name="connsiteY0" fmla="*/ 7092 h 7598"/>
              <a:gd name="connsiteX1" fmla="*/ 0 w 10000"/>
              <a:gd name="connsiteY1" fmla="*/ 0 h 7598"/>
              <a:gd name="connsiteX2" fmla="*/ 10000 w 10000"/>
              <a:gd name="connsiteY2" fmla="*/ 0 h 7598"/>
              <a:gd name="connsiteX3" fmla="*/ 8420 w 10000"/>
              <a:gd name="connsiteY3" fmla="*/ 7598 h 7598"/>
              <a:gd name="connsiteX4" fmla="*/ 7203 w 10000"/>
              <a:gd name="connsiteY4" fmla="*/ 7092 h 7598"/>
              <a:gd name="connsiteX0" fmla="*/ 8219 w 10000"/>
              <a:gd name="connsiteY0" fmla="*/ 10811 h 10811"/>
              <a:gd name="connsiteX1" fmla="*/ 0 w 10000"/>
              <a:gd name="connsiteY1" fmla="*/ 0 h 10811"/>
              <a:gd name="connsiteX2" fmla="*/ 10000 w 10000"/>
              <a:gd name="connsiteY2" fmla="*/ 0 h 10811"/>
              <a:gd name="connsiteX3" fmla="*/ 8420 w 10000"/>
              <a:gd name="connsiteY3" fmla="*/ 10000 h 10811"/>
              <a:gd name="connsiteX4" fmla="*/ 8219 w 10000"/>
              <a:gd name="connsiteY4" fmla="*/ 10811 h 10811"/>
              <a:gd name="connsiteX0" fmla="*/ 8219 w 8420"/>
              <a:gd name="connsiteY0" fmla="*/ 10811 h 10811"/>
              <a:gd name="connsiteX1" fmla="*/ 0 w 8420"/>
              <a:gd name="connsiteY1" fmla="*/ 0 h 10811"/>
              <a:gd name="connsiteX2" fmla="*/ 7380 w 8420"/>
              <a:gd name="connsiteY2" fmla="*/ 112 h 10811"/>
              <a:gd name="connsiteX3" fmla="*/ 8420 w 8420"/>
              <a:gd name="connsiteY3" fmla="*/ 10000 h 10811"/>
              <a:gd name="connsiteX4" fmla="*/ 8219 w 8420"/>
              <a:gd name="connsiteY4" fmla="*/ 10811 h 10811"/>
              <a:gd name="connsiteX0" fmla="*/ 9761 w 10000"/>
              <a:gd name="connsiteY0" fmla="*/ 10010 h 10010"/>
              <a:gd name="connsiteX1" fmla="*/ 0 w 10000"/>
              <a:gd name="connsiteY1" fmla="*/ 10 h 10010"/>
              <a:gd name="connsiteX2" fmla="*/ 9761 w 10000"/>
              <a:gd name="connsiteY2" fmla="*/ 0 h 10010"/>
              <a:gd name="connsiteX3" fmla="*/ 10000 w 10000"/>
              <a:gd name="connsiteY3" fmla="*/ 9260 h 10010"/>
              <a:gd name="connsiteX4" fmla="*/ 9761 w 10000"/>
              <a:gd name="connsiteY4" fmla="*/ 10010 h 10010"/>
              <a:gd name="connsiteX0" fmla="*/ 9761 w 9785"/>
              <a:gd name="connsiteY0" fmla="*/ 10010 h 10010"/>
              <a:gd name="connsiteX1" fmla="*/ 0 w 9785"/>
              <a:gd name="connsiteY1" fmla="*/ 10 h 10010"/>
              <a:gd name="connsiteX2" fmla="*/ 9761 w 9785"/>
              <a:gd name="connsiteY2" fmla="*/ 0 h 10010"/>
              <a:gd name="connsiteX3" fmla="*/ 9773 w 9785"/>
              <a:gd name="connsiteY3" fmla="*/ 9063 h 10010"/>
              <a:gd name="connsiteX4" fmla="*/ 9761 w 9785"/>
              <a:gd name="connsiteY4" fmla="*/ 10010 h 1001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12"/>
              <a:gd name="connsiteY0" fmla="*/ 10000 h 10000"/>
              <a:gd name="connsiteX1" fmla="*/ 0 w 10012"/>
              <a:gd name="connsiteY1" fmla="*/ 10 h 10000"/>
              <a:gd name="connsiteX2" fmla="*/ 9975 w 10012"/>
              <a:gd name="connsiteY2" fmla="*/ 0 h 10000"/>
              <a:gd name="connsiteX3" fmla="*/ 9988 w 10012"/>
              <a:gd name="connsiteY3" fmla="*/ 9054 h 10000"/>
              <a:gd name="connsiteX4" fmla="*/ 9975 w 10012"/>
              <a:gd name="connsiteY4" fmla="*/ 10000 h 10000"/>
              <a:gd name="connsiteX0" fmla="*/ 9975 w 9988"/>
              <a:gd name="connsiteY0" fmla="*/ 10000 h 10000"/>
              <a:gd name="connsiteX1" fmla="*/ 0 w 9988"/>
              <a:gd name="connsiteY1" fmla="*/ 10 h 10000"/>
              <a:gd name="connsiteX2" fmla="*/ 9975 w 9988"/>
              <a:gd name="connsiteY2" fmla="*/ 0 h 10000"/>
              <a:gd name="connsiteX3" fmla="*/ 9988 w 9988"/>
              <a:gd name="connsiteY3" fmla="*/ 9054 h 10000"/>
              <a:gd name="connsiteX4" fmla="*/ 9975 w 9988"/>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8" h="10000">
                <a:moveTo>
                  <a:pt x="9975" y="10000"/>
                </a:moveTo>
                <a:lnTo>
                  <a:pt x="0" y="10"/>
                </a:lnTo>
                <a:lnTo>
                  <a:pt x="9975" y="0"/>
                </a:lnTo>
                <a:cubicBezTo>
                  <a:pt x="10003" y="3177"/>
                  <a:pt x="9960" y="5898"/>
                  <a:pt x="9988" y="9054"/>
                </a:cubicBezTo>
                <a:cubicBezTo>
                  <a:pt x="9978" y="9407"/>
                  <a:pt x="9986" y="9667"/>
                  <a:pt x="9975" y="1000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sz="2400" dirty="0"/>
          </a:p>
        </p:txBody>
      </p:sp>
      <p:sp>
        <p:nvSpPr>
          <p:cNvPr id="11" name="Freeform 10"/>
          <p:cNvSpPr>
            <a:spLocks/>
          </p:cNvSpPr>
          <p:nvPr userDrawn="1"/>
        </p:nvSpPr>
        <p:spPr bwMode="auto">
          <a:xfrm rot="5400000">
            <a:off x="888535" y="3593615"/>
            <a:ext cx="2385298" cy="4162371"/>
          </a:xfrm>
          <a:custGeom>
            <a:avLst/>
            <a:gdLst>
              <a:gd name="T0" fmla="*/ 0 w 2736"/>
              <a:gd name="T1" fmla="*/ 2624 h 2624"/>
              <a:gd name="T2" fmla="*/ 1516 w 2736"/>
              <a:gd name="T3" fmla="*/ 0 h 2624"/>
              <a:gd name="T4" fmla="*/ 2736 w 2736"/>
              <a:gd name="T5" fmla="*/ 2112 h 2624"/>
              <a:gd name="T6" fmla="*/ 2736 w 2736"/>
              <a:gd name="T7" fmla="*/ 2624 h 2624"/>
              <a:gd name="T8" fmla="*/ 0 w 2736"/>
              <a:gd name="T9" fmla="*/ 2624 h 2624"/>
              <a:gd name="connsiteX0" fmla="*/ 0 w 10000"/>
              <a:gd name="connsiteY0" fmla="*/ 10000 h 10000"/>
              <a:gd name="connsiteX1" fmla="*/ 5541 w 10000"/>
              <a:gd name="connsiteY1" fmla="*/ 0 h 10000"/>
              <a:gd name="connsiteX2" fmla="*/ 5742 w 10000"/>
              <a:gd name="connsiteY2" fmla="*/ 3981 h 10000"/>
              <a:gd name="connsiteX3" fmla="*/ 10000 w 10000"/>
              <a:gd name="connsiteY3" fmla="*/ 10000 h 10000"/>
              <a:gd name="connsiteX4" fmla="*/ 0 w 10000"/>
              <a:gd name="connsiteY4" fmla="*/ 10000 h 10000"/>
              <a:gd name="connsiteX0" fmla="*/ 0 w 10000"/>
              <a:gd name="connsiteY0" fmla="*/ 10000 h 10000"/>
              <a:gd name="connsiteX1" fmla="*/ 5541 w 10000"/>
              <a:gd name="connsiteY1" fmla="*/ 0 h 10000"/>
              <a:gd name="connsiteX2" fmla="*/ 7280 w 10000"/>
              <a:gd name="connsiteY2" fmla="*/ 3191 h 10000"/>
              <a:gd name="connsiteX3" fmla="*/ 10000 w 10000"/>
              <a:gd name="connsiteY3" fmla="*/ 10000 h 10000"/>
              <a:gd name="connsiteX4" fmla="*/ 0 w 10000"/>
              <a:gd name="connsiteY4" fmla="*/ 10000 h 10000"/>
              <a:gd name="connsiteX0" fmla="*/ 0 w 7280"/>
              <a:gd name="connsiteY0" fmla="*/ 10000 h 10000"/>
              <a:gd name="connsiteX1" fmla="*/ 5541 w 7280"/>
              <a:gd name="connsiteY1" fmla="*/ 0 h 10000"/>
              <a:gd name="connsiteX2" fmla="*/ 7280 w 7280"/>
              <a:gd name="connsiteY2" fmla="*/ 3191 h 10000"/>
              <a:gd name="connsiteX3" fmla="*/ 6455 w 7280"/>
              <a:gd name="connsiteY3" fmla="*/ 9930 h 10000"/>
              <a:gd name="connsiteX4" fmla="*/ 0 w 7280"/>
              <a:gd name="connsiteY4" fmla="*/ 10000 h 10000"/>
              <a:gd name="connsiteX0" fmla="*/ 0 w 10061"/>
              <a:gd name="connsiteY0" fmla="*/ 10000 h 10000"/>
              <a:gd name="connsiteX1" fmla="*/ 7611 w 10061"/>
              <a:gd name="connsiteY1" fmla="*/ 0 h 10000"/>
              <a:gd name="connsiteX2" fmla="*/ 10000 w 10061"/>
              <a:gd name="connsiteY2" fmla="*/ 3191 h 10000"/>
              <a:gd name="connsiteX3" fmla="*/ 10061 w 10061"/>
              <a:gd name="connsiteY3" fmla="*/ 10000 h 10000"/>
              <a:gd name="connsiteX4" fmla="*/ 0 w 10061"/>
              <a:gd name="connsiteY4" fmla="*/ 10000 h 10000"/>
              <a:gd name="connsiteX0" fmla="*/ 0 w 10066"/>
              <a:gd name="connsiteY0" fmla="*/ 10000 h 10000"/>
              <a:gd name="connsiteX1" fmla="*/ 7611 w 10066"/>
              <a:gd name="connsiteY1" fmla="*/ 0 h 10000"/>
              <a:gd name="connsiteX2" fmla="*/ 10061 w 10066"/>
              <a:gd name="connsiteY2" fmla="*/ 3214 h 10000"/>
              <a:gd name="connsiteX3" fmla="*/ 10061 w 10066"/>
              <a:gd name="connsiteY3" fmla="*/ 10000 h 10000"/>
              <a:gd name="connsiteX4" fmla="*/ 0 w 10066"/>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6" h="10000">
                <a:moveTo>
                  <a:pt x="0" y="10000"/>
                </a:moveTo>
                <a:lnTo>
                  <a:pt x="7611" y="0"/>
                </a:lnTo>
                <a:lnTo>
                  <a:pt x="10061" y="3214"/>
                </a:lnTo>
                <a:cubicBezTo>
                  <a:pt x="10081" y="5484"/>
                  <a:pt x="10041" y="7730"/>
                  <a:pt x="10061" y="10000"/>
                </a:cubicBezTo>
                <a:lnTo>
                  <a:pt x="0" y="1000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i-FI" sz="2400" dirty="0"/>
          </a:p>
        </p:txBody>
      </p:sp>
      <p:sp>
        <p:nvSpPr>
          <p:cNvPr id="5" name="Title 1"/>
          <p:cNvSpPr>
            <a:spLocks noGrp="1"/>
          </p:cNvSpPr>
          <p:nvPr userDrawn="1">
            <p:ph type="ctrTitle"/>
          </p:nvPr>
        </p:nvSpPr>
        <p:spPr>
          <a:xfrm>
            <a:off x="673404" y="2566038"/>
            <a:ext cx="10777763" cy="1635848"/>
          </a:xfrm>
          <a:prstGeom prst="rect">
            <a:avLst/>
          </a:prstGeom>
        </p:spPr>
        <p:txBody>
          <a:bodyPr lIns="0" tIns="0" rIns="0" bIns="0" anchor="t">
            <a:noAutofit/>
          </a:bodyPr>
          <a:lstStyle>
            <a:lvl1pPr algn="l">
              <a:lnSpc>
                <a:spcPct val="80000"/>
              </a:lnSpc>
              <a:defRPr sz="6600" b="1" spc="-150">
                <a:solidFill>
                  <a:schemeClr val="bg1"/>
                </a:solidFill>
              </a:defRPr>
            </a:lvl1pPr>
          </a:lstStyle>
          <a:p>
            <a:r>
              <a:rPr lang="fi-FI"/>
              <a:t>Muokkaa ots. perustyyl. napsautt.</a:t>
            </a:r>
            <a:endParaRPr lang="en-US" dirty="0"/>
          </a:p>
        </p:txBody>
      </p:sp>
      <p:sp>
        <p:nvSpPr>
          <p:cNvPr id="6" name="Subtitle 2"/>
          <p:cNvSpPr>
            <a:spLocks noGrp="1"/>
          </p:cNvSpPr>
          <p:nvPr userDrawn="1">
            <p:ph type="subTitle" idx="1"/>
          </p:nvPr>
        </p:nvSpPr>
        <p:spPr>
          <a:xfrm>
            <a:off x="721785" y="4194630"/>
            <a:ext cx="7229859" cy="792000"/>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pic>
        <p:nvPicPr>
          <p:cNvPr id="7" name="Kuva 6">
            <a:extLst>
              <a:ext uri="{FF2B5EF4-FFF2-40B4-BE49-F238E27FC236}">
                <a16:creationId xmlns:a16="http://schemas.microsoft.com/office/drawing/2014/main" id="{66936E6F-5BBD-4450-9E38-403E28A13C24}"/>
              </a:ext>
            </a:extLst>
          </p:cNvPr>
          <p:cNvPicPr>
            <a:picLocks noChangeAspect="1"/>
          </p:cNvPicPr>
          <p:nvPr userDrawn="1"/>
        </p:nvPicPr>
        <p:blipFill>
          <a:blip r:embed="rId2"/>
          <a:stretch>
            <a:fillRect/>
          </a:stretch>
        </p:blipFill>
        <p:spPr>
          <a:xfrm>
            <a:off x="0" y="-12700"/>
            <a:ext cx="3883841" cy="1762798"/>
          </a:xfrm>
          <a:prstGeom prst="rect">
            <a:avLst/>
          </a:prstGeom>
        </p:spPr>
      </p:pic>
    </p:spTree>
    <p:extLst>
      <p:ext uri="{BB962C8B-B14F-4D97-AF65-F5344CB8AC3E}">
        <p14:creationId xmlns:p14="http://schemas.microsoft.com/office/powerpoint/2010/main" val="27956497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nsi 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5" name="Title 1"/>
          <p:cNvSpPr>
            <a:spLocks noGrp="1"/>
          </p:cNvSpPr>
          <p:nvPr userDrawn="1">
            <p:ph type="ctrTitle"/>
          </p:nvPr>
        </p:nvSpPr>
        <p:spPr>
          <a:xfrm>
            <a:off x="673404" y="2945332"/>
            <a:ext cx="10777763"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fi-FI"/>
              <a:t>Muokkaa ots. perustyyl. napsautt.</a:t>
            </a:r>
            <a:endParaRPr lang="en-US" dirty="0"/>
          </a:p>
        </p:txBody>
      </p:sp>
      <p:sp>
        <p:nvSpPr>
          <p:cNvPr id="6" name="Subtitle 2"/>
          <p:cNvSpPr>
            <a:spLocks noGrp="1"/>
          </p:cNvSpPr>
          <p:nvPr userDrawn="1">
            <p:ph type="subTitle" idx="1"/>
          </p:nvPr>
        </p:nvSpPr>
        <p:spPr>
          <a:xfrm>
            <a:off x="721785" y="5068598"/>
            <a:ext cx="7229859" cy="792000"/>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pic>
        <p:nvPicPr>
          <p:cNvPr id="7" name="Kuva 6">
            <a:extLst>
              <a:ext uri="{FF2B5EF4-FFF2-40B4-BE49-F238E27FC236}">
                <a16:creationId xmlns:a16="http://schemas.microsoft.com/office/drawing/2014/main" id="{F3B81112-55DA-417E-A5D5-B52DF0CB0245}"/>
              </a:ext>
            </a:extLst>
          </p:cNvPr>
          <p:cNvPicPr>
            <a:picLocks noChangeAspect="1"/>
          </p:cNvPicPr>
          <p:nvPr userDrawn="1"/>
        </p:nvPicPr>
        <p:blipFill>
          <a:blip r:embed="rId2"/>
          <a:stretch>
            <a:fillRect/>
          </a:stretch>
        </p:blipFill>
        <p:spPr>
          <a:xfrm>
            <a:off x="0" y="-12700"/>
            <a:ext cx="3883841" cy="1762798"/>
          </a:xfrm>
          <a:prstGeom prst="rect">
            <a:avLst/>
          </a:prstGeom>
        </p:spPr>
      </p:pic>
    </p:spTree>
    <p:extLst>
      <p:ext uri="{BB962C8B-B14F-4D97-AF65-F5344CB8AC3E}">
        <p14:creationId xmlns:p14="http://schemas.microsoft.com/office/powerpoint/2010/main" val="20547389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nsi kuvalla - tummennus">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gradFill flip="none" rotWithShape="1">
            <a:gsLst>
              <a:gs pos="0">
                <a:schemeClr val="tx1">
                  <a:alpha val="40000"/>
                </a:schemeClr>
              </a:gs>
              <a:gs pos="100000">
                <a:schemeClr val="bg1">
                  <a:shade val="100000"/>
                  <a:satMod val="115000"/>
                  <a:alpha val="0"/>
                </a:schemeClr>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00" dirty="0"/>
          </a:p>
        </p:txBody>
      </p:sp>
      <p:sp>
        <p:nvSpPr>
          <p:cNvPr id="5" name="Title 1"/>
          <p:cNvSpPr>
            <a:spLocks noGrp="1"/>
          </p:cNvSpPr>
          <p:nvPr userDrawn="1">
            <p:ph type="ctrTitle"/>
          </p:nvPr>
        </p:nvSpPr>
        <p:spPr>
          <a:xfrm>
            <a:off x="673404" y="2945332"/>
            <a:ext cx="10777763"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fi-FI"/>
              <a:t>Muokkaa ots. perustyyl. napsautt.</a:t>
            </a:r>
            <a:endParaRPr lang="en-US" dirty="0"/>
          </a:p>
        </p:txBody>
      </p:sp>
      <p:sp>
        <p:nvSpPr>
          <p:cNvPr id="6" name="Subtitle 2"/>
          <p:cNvSpPr>
            <a:spLocks noGrp="1"/>
          </p:cNvSpPr>
          <p:nvPr userDrawn="1">
            <p:ph type="subTitle" idx="1"/>
          </p:nvPr>
        </p:nvSpPr>
        <p:spPr>
          <a:xfrm>
            <a:off x="721785" y="5068598"/>
            <a:ext cx="7229859" cy="792000"/>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pic>
        <p:nvPicPr>
          <p:cNvPr id="8" name="Kuva 7">
            <a:extLst>
              <a:ext uri="{FF2B5EF4-FFF2-40B4-BE49-F238E27FC236}">
                <a16:creationId xmlns:a16="http://schemas.microsoft.com/office/drawing/2014/main" id="{81B69ED5-2A88-46E3-80F4-E825AE4C9BD1}"/>
              </a:ext>
            </a:extLst>
          </p:cNvPr>
          <p:cNvPicPr>
            <a:picLocks noChangeAspect="1"/>
          </p:cNvPicPr>
          <p:nvPr userDrawn="1"/>
        </p:nvPicPr>
        <p:blipFill>
          <a:blip r:embed="rId2"/>
          <a:stretch>
            <a:fillRect/>
          </a:stretch>
        </p:blipFill>
        <p:spPr>
          <a:xfrm>
            <a:off x="0" y="-12700"/>
            <a:ext cx="3883841" cy="1762798"/>
          </a:xfrm>
          <a:prstGeom prst="rect">
            <a:avLst/>
          </a:prstGeom>
        </p:spPr>
      </p:pic>
    </p:spTree>
    <p:extLst>
      <p:ext uri="{BB962C8B-B14F-4D97-AF65-F5344CB8AC3E}">
        <p14:creationId xmlns:p14="http://schemas.microsoft.com/office/powerpoint/2010/main" val="291516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älikansi">
    <p:bg>
      <p:bgPr>
        <a:solidFill>
          <a:schemeClr val="tx2"/>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721785" y="1912266"/>
            <a:ext cx="10691140"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Muokkaa ots. perustyyl. napsautt.</a:t>
            </a:r>
            <a:endParaRPr lang="en-US" dirty="0"/>
          </a:p>
        </p:txBody>
      </p:sp>
      <p:pic>
        <p:nvPicPr>
          <p:cNvPr id="5" name="Kuva 4">
            <a:extLst>
              <a:ext uri="{FF2B5EF4-FFF2-40B4-BE49-F238E27FC236}">
                <a16:creationId xmlns:a16="http://schemas.microsoft.com/office/drawing/2014/main" id="{E08B3F55-A2E2-4738-B32D-D79A3B601FA9}"/>
              </a:ext>
            </a:extLst>
          </p:cNvPr>
          <p:cNvPicPr>
            <a:picLocks noChangeAspect="1"/>
          </p:cNvPicPr>
          <p:nvPr userDrawn="1"/>
        </p:nvPicPr>
        <p:blipFill>
          <a:blip r:embed="rId2"/>
          <a:stretch>
            <a:fillRect/>
          </a:stretch>
        </p:blipFill>
        <p:spPr>
          <a:xfrm>
            <a:off x="0" y="5095202"/>
            <a:ext cx="3883841" cy="1762798"/>
          </a:xfrm>
          <a:prstGeom prst="rect">
            <a:avLst/>
          </a:prstGeom>
        </p:spPr>
      </p:pic>
    </p:spTree>
    <p:extLst>
      <p:ext uri="{BB962C8B-B14F-4D97-AF65-F5344CB8AC3E}">
        <p14:creationId xmlns:p14="http://schemas.microsoft.com/office/powerpoint/2010/main" val="24859280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älikansi 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721785" y="1912266"/>
            <a:ext cx="10691140"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Muokkaa ots. perustyyl. napsautt.</a:t>
            </a:r>
            <a:endParaRPr lang="en-US" dirty="0"/>
          </a:p>
        </p:txBody>
      </p:sp>
      <p:pic>
        <p:nvPicPr>
          <p:cNvPr id="5" name="Kuva 4">
            <a:extLst>
              <a:ext uri="{FF2B5EF4-FFF2-40B4-BE49-F238E27FC236}">
                <a16:creationId xmlns:a16="http://schemas.microsoft.com/office/drawing/2014/main" id="{E12027B8-3ACC-4B99-A595-CEED283E7D87}"/>
              </a:ext>
            </a:extLst>
          </p:cNvPr>
          <p:cNvPicPr>
            <a:picLocks noChangeAspect="1"/>
          </p:cNvPicPr>
          <p:nvPr userDrawn="1"/>
        </p:nvPicPr>
        <p:blipFill>
          <a:blip r:embed="rId2"/>
          <a:stretch>
            <a:fillRect/>
          </a:stretch>
        </p:blipFill>
        <p:spPr>
          <a:xfrm>
            <a:off x="0" y="5095202"/>
            <a:ext cx="3883841" cy="1762798"/>
          </a:xfrm>
          <a:prstGeom prst="rect">
            <a:avLst/>
          </a:prstGeom>
        </p:spPr>
      </p:pic>
    </p:spTree>
    <p:extLst>
      <p:ext uri="{BB962C8B-B14F-4D97-AF65-F5344CB8AC3E}">
        <p14:creationId xmlns:p14="http://schemas.microsoft.com/office/powerpoint/2010/main" val="40878017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älikansi kuvalla - tummennus">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tx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00" dirty="0"/>
          </a:p>
        </p:txBody>
      </p:sp>
      <p:sp>
        <p:nvSpPr>
          <p:cNvPr id="4" name="Title 1"/>
          <p:cNvSpPr>
            <a:spLocks noGrp="1"/>
          </p:cNvSpPr>
          <p:nvPr>
            <p:ph type="ctrTitle"/>
          </p:nvPr>
        </p:nvSpPr>
        <p:spPr>
          <a:xfrm>
            <a:off x="721785" y="1912266"/>
            <a:ext cx="10691140"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Muokkaa ots. perustyyl. napsautt.</a:t>
            </a:r>
            <a:endParaRPr lang="en-US" dirty="0"/>
          </a:p>
        </p:txBody>
      </p:sp>
      <p:pic>
        <p:nvPicPr>
          <p:cNvPr id="9" name="Kuva 8">
            <a:extLst>
              <a:ext uri="{FF2B5EF4-FFF2-40B4-BE49-F238E27FC236}">
                <a16:creationId xmlns:a16="http://schemas.microsoft.com/office/drawing/2014/main" id="{4BDCF47E-3E49-4587-B526-04B917F4D023}"/>
              </a:ext>
            </a:extLst>
          </p:cNvPr>
          <p:cNvPicPr>
            <a:picLocks noChangeAspect="1"/>
          </p:cNvPicPr>
          <p:nvPr userDrawn="1"/>
        </p:nvPicPr>
        <p:blipFill>
          <a:blip r:embed="rId2"/>
          <a:stretch>
            <a:fillRect/>
          </a:stretch>
        </p:blipFill>
        <p:spPr>
          <a:xfrm>
            <a:off x="0" y="5095202"/>
            <a:ext cx="3883841" cy="1762798"/>
          </a:xfrm>
          <a:prstGeom prst="rect">
            <a:avLst/>
          </a:prstGeom>
        </p:spPr>
      </p:pic>
    </p:spTree>
    <p:extLst>
      <p:ext uri="{BB962C8B-B14F-4D97-AF65-F5344CB8AC3E}">
        <p14:creationId xmlns:p14="http://schemas.microsoft.com/office/powerpoint/2010/main" val="31892319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sp>
        <p:nvSpPr>
          <p:cNvPr id="9" name="Title 1"/>
          <p:cNvSpPr>
            <a:spLocks noGrp="1"/>
          </p:cNvSpPr>
          <p:nvPr>
            <p:ph type="ctrTitle"/>
          </p:nvPr>
        </p:nvSpPr>
        <p:spPr>
          <a:xfrm>
            <a:off x="721785" y="381000"/>
            <a:ext cx="10729383"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a:t>Muokkaa ots. perustyyl. napsautt.</a:t>
            </a:r>
            <a:endParaRPr lang="en-US" dirty="0"/>
          </a:p>
        </p:txBody>
      </p:sp>
      <p:sp>
        <p:nvSpPr>
          <p:cNvPr id="11" name="Content Placeholder 10"/>
          <p:cNvSpPr>
            <a:spLocks noGrp="1"/>
          </p:cNvSpPr>
          <p:nvPr>
            <p:ph sz="quarter" idx="14"/>
          </p:nvPr>
        </p:nvSpPr>
        <p:spPr>
          <a:xfrm>
            <a:off x="721785" y="1685676"/>
            <a:ext cx="10729383" cy="4250891"/>
          </a:xfrm>
          <a:prstGeom prst="rect">
            <a:avLst/>
          </a:prstGeom>
        </p:spPr>
        <p:txBody>
          <a:bodyPr vert="horz" lIns="0" tIns="0" rIns="0" bIns="0"/>
          <a:lstStyle>
            <a:lvl1pPr marL="0" indent="0">
              <a:buNone/>
              <a:defRPr sz="2100" b="1">
                <a:latin typeface="+mj-lt"/>
              </a:defRPr>
            </a:lvl1pPr>
            <a:lvl2pPr marL="296863" indent="-271463">
              <a:buFont typeface="Wingdings" panose="05000000000000000000" pitchFamily="2" charset="2"/>
              <a:buChar char="§"/>
              <a:defRPr sz="2000">
                <a:latin typeface="Georgia"/>
              </a:defRPr>
            </a:lvl2pPr>
            <a:lvl3pPr marL="601663" indent="-296863">
              <a:buFont typeface="Arial" panose="020B0604020202020204" pitchFamily="34" charset="0"/>
              <a:buChar char="‒"/>
              <a:defRPr sz="1600" i="1">
                <a:latin typeface="Georgia"/>
                <a:cs typeface="Georgia"/>
              </a:defRPr>
            </a:lvl3pPr>
            <a:lvl4pPr marL="900113" indent="-298450">
              <a:buFont typeface="Arial" panose="020B0604020202020204" pitchFamily="34" charset="0"/>
              <a:buChar char="‒"/>
              <a:defRPr sz="1400" baseline="0">
                <a:latin typeface="Georgia"/>
              </a:defRPr>
            </a:lvl4pPr>
            <a:lvl5pPr marL="1227138" indent="-320675">
              <a:buFont typeface="Arial" panose="020B0604020202020204" pitchFamily="34" charset="0"/>
              <a:buChar char="‒"/>
              <a:defRPr sz="1300" baseline="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Date Placeholder 7"/>
          <p:cNvSpPr>
            <a:spLocks noGrp="1"/>
          </p:cNvSpPr>
          <p:nvPr>
            <p:ph type="dt" sz="half" idx="15"/>
          </p:nvPr>
        </p:nvSpPr>
        <p:spPr>
          <a:xfrm>
            <a:off x="6587067" y="6298084"/>
            <a:ext cx="4826000" cy="185738"/>
          </a:xfrm>
        </p:spPr>
        <p:txBody>
          <a:bodyPr/>
          <a:lstStyle>
            <a:lvl1pPr>
              <a:defRPr/>
            </a:lvl1pPr>
          </a:lstStyle>
          <a:p>
            <a:pPr>
              <a:defRPr/>
            </a:pPr>
            <a:fld id="{894D85A3-5928-4FA8-B074-1A44C471BF7F}" type="datetime1">
              <a:rPr lang="fi-FI" smtClean="0"/>
              <a:t>30.11.2021</a:t>
            </a:fld>
            <a:endParaRPr lang="fi-FI" dirty="0"/>
          </a:p>
        </p:txBody>
      </p:sp>
      <p:sp>
        <p:nvSpPr>
          <p:cNvPr id="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dirty="0"/>
          </a:p>
        </p:txBody>
      </p:sp>
      <p:cxnSp>
        <p:nvCxnSpPr>
          <p:cNvPr id="10" name="Straight Connector 9"/>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3" name="Kuva 12">
            <a:extLst>
              <a:ext uri="{FF2B5EF4-FFF2-40B4-BE49-F238E27FC236}">
                <a16:creationId xmlns:a16="http://schemas.microsoft.com/office/drawing/2014/main" id="{79031326-596C-4623-8157-C4FBFE282875}"/>
              </a:ext>
            </a:extLst>
          </p:cNvPr>
          <p:cNvPicPr>
            <a:picLocks noChangeAspect="1"/>
          </p:cNvPicPr>
          <p:nvPr userDrawn="1"/>
        </p:nvPicPr>
        <p:blipFill>
          <a:blip r:embed="rId2"/>
          <a:stretch>
            <a:fillRect/>
          </a:stretch>
        </p:blipFill>
        <p:spPr>
          <a:xfrm>
            <a:off x="471434" y="6045445"/>
            <a:ext cx="1783907" cy="809680"/>
          </a:xfrm>
          <a:prstGeom prst="rect">
            <a:avLst/>
          </a:prstGeom>
        </p:spPr>
      </p:pic>
    </p:spTree>
    <p:extLst>
      <p:ext uri="{BB962C8B-B14F-4D97-AF65-F5344CB8AC3E}">
        <p14:creationId xmlns:p14="http://schemas.microsoft.com/office/powerpoint/2010/main" val="2039725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kansi valkoisella yläosalla">
    <p:bg>
      <p:bgPr>
        <a:solidFill>
          <a:schemeClr val="bg1"/>
        </a:solidFill>
        <a:effectLst/>
      </p:bgPr>
    </p:bg>
    <p:spTree>
      <p:nvGrpSpPr>
        <p:cNvPr id="1" name=""/>
        <p:cNvGrpSpPr/>
        <p:nvPr/>
      </p:nvGrpSpPr>
      <p:grpSpPr>
        <a:xfrm>
          <a:off x="0" y="0"/>
          <a:ext cx="0" cy="0"/>
          <a:chOff x="0" y="0"/>
          <a:chExt cx="0" cy="0"/>
        </a:xfrm>
      </p:grpSpPr>
      <p:sp>
        <p:nvSpPr>
          <p:cNvPr id="6" name="Vapaamuotoinen: Muoto 5">
            <a:extLst>
              <a:ext uri="{FF2B5EF4-FFF2-40B4-BE49-F238E27FC236}">
                <a16:creationId xmlns:a16="http://schemas.microsoft.com/office/drawing/2014/main" id="{029CD026-7F47-4F87-91D1-C3689AB46A9A}"/>
              </a:ext>
            </a:extLst>
          </p:cNvPr>
          <p:cNvSpPr/>
          <p:nvPr userDrawn="1"/>
        </p:nvSpPr>
        <p:spPr>
          <a:xfrm>
            <a:off x="0" y="1592580"/>
            <a:ext cx="12199620" cy="5273040"/>
          </a:xfrm>
          <a:custGeom>
            <a:avLst/>
            <a:gdLst>
              <a:gd name="connsiteX0" fmla="*/ 0 w 12199620"/>
              <a:gd name="connsiteY0" fmla="*/ 1028700 h 5273040"/>
              <a:gd name="connsiteX1" fmla="*/ 3794760 w 12199620"/>
              <a:gd name="connsiteY1" fmla="*/ 0 h 5273040"/>
              <a:gd name="connsiteX2" fmla="*/ 12199620 w 12199620"/>
              <a:gd name="connsiteY2" fmla="*/ 0 h 5273040"/>
              <a:gd name="connsiteX3" fmla="*/ 12192000 w 12199620"/>
              <a:gd name="connsiteY3" fmla="*/ 5257800 h 5273040"/>
              <a:gd name="connsiteX4" fmla="*/ 0 w 12199620"/>
              <a:gd name="connsiteY4" fmla="*/ 5273040 h 5273040"/>
              <a:gd name="connsiteX5" fmla="*/ 0 w 12199620"/>
              <a:gd name="connsiteY5" fmla="*/ 1028700 h 527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9620" h="5273040">
                <a:moveTo>
                  <a:pt x="0" y="1028700"/>
                </a:moveTo>
                <a:lnTo>
                  <a:pt x="3794760" y="0"/>
                </a:lnTo>
                <a:lnTo>
                  <a:pt x="12199620" y="0"/>
                </a:lnTo>
                <a:lnTo>
                  <a:pt x="12192000" y="5257800"/>
                </a:lnTo>
                <a:lnTo>
                  <a:pt x="0" y="5273040"/>
                </a:lnTo>
                <a:lnTo>
                  <a:pt x="0" y="1028700"/>
                </a:lnTo>
                <a:close/>
              </a:path>
            </a:pathLst>
          </a:custGeom>
          <a:solidFill>
            <a:srgbClr val="378D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7" name="Vapaamuotoinen: Muoto 6">
            <a:extLst>
              <a:ext uri="{FF2B5EF4-FFF2-40B4-BE49-F238E27FC236}">
                <a16:creationId xmlns:a16="http://schemas.microsoft.com/office/drawing/2014/main" id="{E64FDC42-703A-4571-A80D-821190DDF7E1}"/>
              </a:ext>
            </a:extLst>
          </p:cNvPr>
          <p:cNvSpPr/>
          <p:nvPr userDrawn="1"/>
        </p:nvSpPr>
        <p:spPr>
          <a:xfrm>
            <a:off x="1087752" y="1591430"/>
            <a:ext cx="4028531" cy="5272492"/>
          </a:xfrm>
          <a:custGeom>
            <a:avLst/>
            <a:gdLst>
              <a:gd name="connsiteX0" fmla="*/ 1699260 w 5143500"/>
              <a:gd name="connsiteY0" fmla="*/ 6896100 h 6911340"/>
              <a:gd name="connsiteX1" fmla="*/ 0 w 5143500"/>
              <a:gd name="connsiteY1" fmla="*/ 0 h 6911340"/>
              <a:gd name="connsiteX2" fmla="*/ 5143500 w 5143500"/>
              <a:gd name="connsiteY2" fmla="*/ 30480 h 6911340"/>
              <a:gd name="connsiteX3" fmla="*/ 3002280 w 5143500"/>
              <a:gd name="connsiteY3" fmla="*/ 6911340 h 6911340"/>
              <a:gd name="connsiteX4" fmla="*/ 1699260 w 5143500"/>
              <a:gd name="connsiteY4" fmla="*/ 6896100 h 6911340"/>
              <a:gd name="connsiteX0" fmla="*/ 1699260 w 5143500"/>
              <a:gd name="connsiteY0" fmla="*/ 6896100 h 6896100"/>
              <a:gd name="connsiteX1" fmla="*/ 0 w 5143500"/>
              <a:gd name="connsiteY1" fmla="*/ 0 h 6896100"/>
              <a:gd name="connsiteX2" fmla="*/ 5143500 w 5143500"/>
              <a:gd name="connsiteY2" fmla="*/ 30480 h 6896100"/>
              <a:gd name="connsiteX3" fmla="*/ 3002280 w 5143500"/>
              <a:gd name="connsiteY3" fmla="*/ 6895465 h 6896100"/>
              <a:gd name="connsiteX4" fmla="*/ 1699260 w 5143500"/>
              <a:gd name="connsiteY4" fmla="*/ 6896100 h 6896100"/>
              <a:gd name="connsiteX0" fmla="*/ 2181497 w 5625737"/>
              <a:gd name="connsiteY0" fmla="*/ 6896100 h 6896100"/>
              <a:gd name="connsiteX1" fmla="*/ 0 w 5625737"/>
              <a:gd name="connsiteY1" fmla="*/ 4830192 h 6896100"/>
              <a:gd name="connsiteX2" fmla="*/ 482237 w 5625737"/>
              <a:gd name="connsiteY2" fmla="*/ 0 h 6896100"/>
              <a:gd name="connsiteX3" fmla="*/ 5625737 w 5625737"/>
              <a:gd name="connsiteY3" fmla="*/ 30480 h 6896100"/>
              <a:gd name="connsiteX4" fmla="*/ 3484517 w 5625737"/>
              <a:gd name="connsiteY4" fmla="*/ 6895465 h 6896100"/>
              <a:gd name="connsiteX5" fmla="*/ 2181497 w 5625737"/>
              <a:gd name="connsiteY5" fmla="*/ 6896100 h 6896100"/>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3934218 w 6075438"/>
              <a:gd name="connsiteY4" fmla="*/ 6895465 h 7168259"/>
              <a:gd name="connsiteX5" fmla="*/ 44753 w 6075438"/>
              <a:gd name="connsiteY5" fmla="*/ 7168259 h 7168259"/>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1341241 w 6075438"/>
              <a:gd name="connsiteY4" fmla="*/ 7159120 h 7168259"/>
              <a:gd name="connsiteX5" fmla="*/ 44753 w 6075438"/>
              <a:gd name="connsiteY5" fmla="*/ 7168259 h 7168259"/>
              <a:gd name="connsiteX0" fmla="*/ 497478 w 6528163"/>
              <a:gd name="connsiteY0" fmla="*/ 7137779 h 7137779"/>
              <a:gd name="connsiteX1" fmla="*/ 902426 w 6528163"/>
              <a:gd name="connsiteY1" fmla="*/ 4799712 h 7137779"/>
              <a:gd name="connsiteX2" fmla="*/ 0 w 6528163"/>
              <a:gd name="connsiteY2" fmla="*/ 1194232 h 7137779"/>
              <a:gd name="connsiteX3" fmla="*/ 6528163 w 6528163"/>
              <a:gd name="connsiteY3" fmla="*/ 0 h 7137779"/>
              <a:gd name="connsiteX4" fmla="*/ 1793966 w 6528163"/>
              <a:gd name="connsiteY4" fmla="*/ 7128640 h 7137779"/>
              <a:gd name="connsiteX5" fmla="*/ 497478 w 6528163"/>
              <a:gd name="connsiteY5" fmla="*/ 7137779 h 7137779"/>
              <a:gd name="connsiteX0" fmla="*/ 44754 w 6075439"/>
              <a:gd name="connsiteY0" fmla="*/ 7137779 h 7137779"/>
              <a:gd name="connsiteX1" fmla="*/ 449702 w 6075439"/>
              <a:gd name="connsiteY1" fmla="*/ 4799712 h 7137779"/>
              <a:gd name="connsiteX2" fmla="*/ 2166378 w 6075439"/>
              <a:gd name="connsiteY2" fmla="*/ 275697 h 7137779"/>
              <a:gd name="connsiteX3" fmla="*/ 6075439 w 6075439"/>
              <a:gd name="connsiteY3" fmla="*/ 0 h 7137779"/>
              <a:gd name="connsiteX4" fmla="*/ 1341242 w 6075439"/>
              <a:gd name="connsiteY4" fmla="*/ 7128640 h 7137779"/>
              <a:gd name="connsiteX5" fmla="*/ 44754 w 6075439"/>
              <a:gd name="connsiteY5" fmla="*/ 7137779 h 7137779"/>
              <a:gd name="connsiteX0" fmla="*/ 607424 w 6638109"/>
              <a:gd name="connsiteY0" fmla="*/ 7137779 h 7137779"/>
              <a:gd name="connsiteX1" fmla="*/ 0 w 6638109"/>
              <a:gd name="connsiteY1" fmla="*/ 1219127 h 7137779"/>
              <a:gd name="connsiteX2" fmla="*/ 2729048 w 6638109"/>
              <a:gd name="connsiteY2" fmla="*/ 275697 h 7137779"/>
              <a:gd name="connsiteX3" fmla="*/ 6638109 w 6638109"/>
              <a:gd name="connsiteY3" fmla="*/ 0 h 7137779"/>
              <a:gd name="connsiteX4" fmla="*/ 1903912 w 6638109"/>
              <a:gd name="connsiteY4" fmla="*/ 7128640 h 7137779"/>
              <a:gd name="connsiteX5" fmla="*/ 607424 w 6638109"/>
              <a:gd name="connsiteY5" fmla="*/ 7137779 h 7137779"/>
              <a:gd name="connsiteX0" fmla="*/ 607424 w 3862251"/>
              <a:gd name="connsiteY0" fmla="*/ 6862082 h 6862082"/>
              <a:gd name="connsiteX1" fmla="*/ 0 w 3862251"/>
              <a:gd name="connsiteY1" fmla="*/ 943430 h 6862082"/>
              <a:gd name="connsiteX2" fmla="*/ 2729048 w 3862251"/>
              <a:gd name="connsiteY2" fmla="*/ 0 h 6862082"/>
              <a:gd name="connsiteX3" fmla="*/ 3862251 w 3862251"/>
              <a:gd name="connsiteY3" fmla="*/ 523770 h 6862082"/>
              <a:gd name="connsiteX4" fmla="*/ 1903912 w 3862251"/>
              <a:gd name="connsiteY4" fmla="*/ 6852943 h 6862082"/>
              <a:gd name="connsiteX5" fmla="*/ 607424 w 3862251"/>
              <a:gd name="connsiteY5" fmla="*/ 6862082 h 6862082"/>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694123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550274 w 3961856"/>
              <a:gd name="connsiteY0" fmla="*/ 6865619 h 6865619"/>
              <a:gd name="connsiteX1" fmla="*/ 0 w 3961856"/>
              <a:gd name="connsiteY1" fmla="*/ 1062729 h 6865619"/>
              <a:gd name="connsiteX2" fmla="*/ 2636973 w 3961856"/>
              <a:gd name="connsiteY2" fmla="*/ 3537 h 6865619"/>
              <a:gd name="connsiteX3" fmla="*/ 3961856 w 3961856"/>
              <a:gd name="connsiteY3" fmla="*/ 0 h 6865619"/>
              <a:gd name="connsiteX4" fmla="*/ 1846762 w 3961856"/>
              <a:gd name="connsiteY4" fmla="*/ 6856480 h 6865619"/>
              <a:gd name="connsiteX5" fmla="*/ 550274 w 3961856"/>
              <a:gd name="connsiteY5" fmla="*/ 6865619 h 6865619"/>
              <a:gd name="connsiteX0" fmla="*/ 616949 w 4028531"/>
              <a:gd name="connsiteY0" fmla="*/ 6865619 h 6865619"/>
              <a:gd name="connsiteX1" fmla="*/ 0 w 4028531"/>
              <a:gd name="connsiteY1" fmla="*/ 955236 h 6865619"/>
              <a:gd name="connsiteX2" fmla="*/ 2703648 w 4028531"/>
              <a:gd name="connsiteY2" fmla="*/ 3537 h 6865619"/>
              <a:gd name="connsiteX3" fmla="*/ 4028531 w 4028531"/>
              <a:gd name="connsiteY3" fmla="*/ 0 h 6865619"/>
              <a:gd name="connsiteX4" fmla="*/ 1913437 w 4028531"/>
              <a:gd name="connsiteY4" fmla="*/ 6856480 h 6865619"/>
              <a:gd name="connsiteX5" fmla="*/ 616949 w 4028531"/>
              <a:gd name="connsiteY5" fmla="*/ 6865619 h 686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8531" h="6865619">
                <a:moveTo>
                  <a:pt x="616949" y="6865619"/>
                </a:moveTo>
                <a:lnTo>
                  <a:pt x="0" y="955236"/>
                </a:lnTo>
                <a:lnTo>
                  <a:pt x="2703648" y="3537"/>
                </a:lnTo>
                <a:lnTo>
                  <a:pt x="4028531" y="0"/>
                </a:lnTo>
                <a:lnTo>
                  <a:pt x="1913437" y="6856480"/>
                </a:lnTo>
                <a:lnTo>
                  <a:pt x="616949" y="6865619"/>
                </a:lnTo>
                <a:close/>
              </a:path>
            </a:pathLst>
          </a:custGeom>
          <a:gradFill flip="none" rotWithShape="1">
            <a:gsLst>
              <a:gs pos="0">
                <a:schemeClr val="tx2">
                  <a:lumMod val="40000"/>
                  <a:lumOff val="60000"/>
                </a:schemeClr>
              </a:gs>
              <a:gs pos="100000">
                <a:schemeClr val="accent1">
                  <a:lumMod val="60000"/>
                  <a:lumOff val="40000"/>
                </a:scheme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8" name="Vapaamuotoinen: Muoto 7">
            <a:extLst>
              <a:ext uri="{FF2B5EF4-FFF2-40B4-BE49-F238E27FC236}">
                <a16:creationId xmlns:a16="http://schemas.microsoft.com/office/drawing/2014/main" id="{41B4A677-B136-4726-BB6A-E265255E727D}"/>
              </a:ext>
            </a:extLst>
          </p:cNvPr>
          <p:cNvSpPr/>
          <p:nvPr userDrawn="1"/>
        </p:nvSpPr>
        <p:spPr>
          <a:xfrm>
            <a:off x="646611" y="5122545"/>
            <a:ext cx="3051493" cy="1735773"/>
          </a:xfrm>
          <a:custGeom>
            <a:avLst/>
            <a:gdLst>
              <a:gd name="connsiteX0" fmla="*/ 0 w 3230880"/>
              <a:gd name="connsiteY0" fmla="*/ 2354580 h 2354580"/>
              <a:gd name="connsiteX1" fmla="*/ 3230880 w 3230880"/>
              <a:gd name="connsiteY1" fmla="*/ 0 h 2354580"/>
              <a:gd name="connsiteX2" fmla="*/ 2484120 w 3230880"/>
              <a:gd name="connsiteY2" fmla="*/ 2346960 h 2354580"/>
              <a:gd name="connsiteX3" fmla="*/ 0 w 3230880"/>
              <a:gd name="connsiteY3" fmla="*/ 2354580 h 2354580"/>
              <a:gd name="connsiteX0" fmla="*/ 0 w 3249930"/>
              <a:gd name="connsiteY0" fmla="*/ 2351405 h 2351405"/>
              <a:gd name="connsiteX1" fmla="*/ 3249930 w 3249930"/>
              <a:gd name="connsiteY1" fmla="*/ 0 h 2351405"/>
              <a:gd name="connsiteX2" fmla="*/ 2503170 w 3249930"/>
              <a:gd name="connsiteY2" fmla="*/ 2346960 h 2351405"/>
              <a:gd name="connsiteX3" fmla="*/ 0 w 3249930"/>
              <a:gd name="connsiteY3" fmla="*/ 2351405 h 2351405"/>
              <a:gd name="connsiteX0" fmla="*/ 0 w 3237230"/>
              <a:gd name="connsiteY0" fmla="*/ 2354580 h 2354580"/>
              <a:gd name="connsiteX1" fmla="*/ 3237230 w 3237230"/>
              <a:gd name="connsiteY1" fmla="*/ 0 h 2354580"/>
              <a:gd name="connsiteX2" fmla="*/ 2503170 w 3237230"/>
              <a:gd name="connsiteY2" fmla="*/ 2350135 h 2354580"/>
              <a:gd name="connsiteX3" fmla="*/ 0 w 3237230"/>
              <a:gd name="connsiteY3" fmla="*/ 2354580 h 2354580"/>
              <a:gd name="connsiteX0" fmla="*/ 0 w 3046730"/>
              <a:gd name="connsiteY0" fmla="*/ 1744980 h 1744980"/>
              <a:gd name="connsiteX1" fmla="*/ 3046730 w 3046730"/>
              <a:gd name="connsiteY1" fmla="*/ 0 h 1744980"/>
              <a:gd name="connsiteX2" fmla="*/ 2503170 w 3046730"/>
              <a:gd name="connsiteY2" fmla="*/ 1740535 h 1744980"/>
              <a:gd name="connsiteX3" fmla="*/ 0 w 3046730"/>
              <a:gd name="connsiteY3" fmla="*/ 1744980 h 1744980"/>
              <a:gd name="connsiteX0" fmla="*/ 0 w 3046730"/>
              <a:gd name="connsiteY0" fmla="*/ 1744980 h 1744980"/>
              <a:gd name="connsiteX1" fmla="*/ 3046730 w 3046730"/>
              <a:gd name="connsiteY1" fmla="*/ 0 h 1744980"/>
              <a:gd name="connsiteX2" fmla="*/ 2355532 w 3046730"/>
              <a:gd name="connsiteY2" fmla="*/ 1740535 h 1744980"/>
              <a:gd name="connsiteX3" fmla="*/ 0 w 3046730"/>
              <a:gd name="connsiteY3" fmla="*/ 1744980 h 1744980"/>
              <a:gd name="connsiteX0" fmla="*/ 0 w 3051493"/>
              <a:gd name="connsiteY0" fmla="*/ 1740217 h 1740217"/>
              <a:gd name="connsiteX1" fmla="*/ 3051493 w 3051493"/>
              <a:gd name="connsiteY1" fmla="*/ 0 h 1740217"/>
              <a:gd name="connsiteX2" fmla="*/ 2355532 w 3051493"/>
              <a:gd name="connsiteY2" fmla="*/ 1735772 h 1740217"/>
              <a:gd name="connsiteX3" fmla="*/ 0 w 3051493"/>
              <a:gd name="connsiteY3" fmla="*/ 1740217 h 1740217"/>
              <a:gd name="connsiteX0" fmla="*/ 0 w 3051493"/>
              <a:gd name="connsiteY0" fmla="*/ 1740217 h 1740217"/>
              <a:gd name="connsiteX1" fmla="*/ 3051493 w 3051493"/>
              <a:gd name="connsiteY1" fmla="*/ 0 h 1740217"/>
              <a:gd name="connsiteX2" fmla="*/ 2222182 w 3051493"/>
              <a:gd name="connsiteY2" fmla="*/ 1652429 h 1740217"/>
              <a:gd name="connsiteX3" fmla="*/ 0 w 3051493"/>
              <a:gd name="connsiteY3" fmla="*/ 1740217 h 1740217"/>
              <a:gd name="connsiteX0" fmla="*/ 0 w 3051493"/>
              <a:gd name="connsiteY0" fmla="*/ 1740217 h 1740535"/>
              <a:gd name="connsiteX1" fmla="*/ 3051493 w 3051493"/>
              <a:gd name="connsiteY1" fmla="*/ 0 h 1740535"/>
              <a:gd name="connsiteX2" fmla="*/ 2355532 w 3051493"/>
              <a:gd name="connsiteY2" fmla="*/ 1740535 h 1740535"/>
              <a:gd name="connsiteX3" fmla="*/ 0 w 3051493"/>
              <a:gd name="connsiteY3" fmla="*/ 1740217 h 1740535"/>
              <a:gd name="connsiteX0" fmla="*/ 0 w 3051493"/>
              <a:gd name="connsiteY0" fmla="*/ 1735455 h 1735773"/>
              <a:gd name="connsiteX1" fmla="*/ 3051493 w 3051493"/>
              <a:gd name="connsiteY1" fmla="*/ 0 h 1735773"/>
              <a:gd name="connsiteX2" fmla="*/ 2355532 w 3051493"/>
              <a:gd name="connsiteY2" fmla="*/ 1735773 h 1735773"/>
              <a:gd name="connsiteX3" fmla="*/ 0 w 3051493"/>
              <a:gd name="connsiteY3" fmla="*/ 1735455 h 1735773"/>
            </a:gdLst>
            <a:ahLst/>
            <a:cxnLst>
              <a:cxn ang="0">
                <a:pos x="connsiteX0" y="connsiteY0"/>
              </a:cxn>
              <a:cxn ang="0">
                <a:pos x="connsiteX1" y="connsiteY1"/>
              </a:cxn>
              <a:cxn ang="0">
                <a:pos x="connsiteX2" y="connsiteY2"/>
              </a:cxn>
              <a:cxn ang="0">
                <a:pos x="connsiteX3" y="connsiteY3"/>
              </a:cxn>
            </a:cxnLst>
            <a:rect l="l" t="t" r="r" b="b"/>
            <a:pathLst>
              <a:path w="3051493" h="1735773">
                <a:moveTo>
                  <a:pt x="0" y="1735455"/>
                </a:moveTo>
                <a:lnTo>
                  <a:pt x="3051493" y="0"/>
                </a:lnTo>
                <a:lnTo>
                  <a:pt x="2355532" y="1735773"/>
                </a:lnTo>
                <a:lnTo>
                  <a:pt x="0" y="1735455"/>
                </a:lnTo>
                <a:close/>
              </a:path>
            </a:pathLst>
          </a:custGeom>
          <a:solidFill>
            <a:srgbClr val="1366A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4" name="Title 1"/>
          <p:cNvSpPr>
            <a:spLocks noGrp="1"/>
          </p:cNvSpPr>
          <p:nvPr>
            <p:ph type="ctrTitle"/>
          </p:nvPr>
        </p:nvSpPr>
        <p:spPr>
          <a:xfrm>
            <a:off x="5116282" y="446399"/>
            <a:ext cx="7083337" cy="1146181"/>
          </a:xfrm>
          <a:prstGeom prst="rect">
            <a:avLst/>
          </a:prstGeom>
        </p:spPr>
        <p:txBody>
          <a:bodyPr lIns="0" tIns="0" rIns="0" bIns="0" anchor="t">
            <a:noAutofit/>
          </a:bodyPr>
          <a:lstStyle>
            <a:lvl1pPr algn="l">
              <a:lnSpc>
                <a:spcPct val="80000"/>
              </a:lnSpc>
              <a:defRPr sz="4400" b="1" spc="-200">
                <a:solidFill>
                  <a:schemeClr val="accent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pic>
        <p:nvPicPr>
          <p:cNvPr id="9" name="Kuva 8">
            <a:extLst>
              <a:ext uri="{FF2B5EF4-FFF2-40B4-BE49-F238E27FC236}">
                <a16:creationId xmlns:a16="http://schemas.microsoft.com/office/drawing/2014/main" id="{45B6EE55-8538-4484-AA72-6F4F69FCF49C}"/>
              </a:ext>
            </a:extLst>
          </p:cNvPr>
          <p:cNvPicPr>
            <a:picLocks noChangeAspect="1"/>
          </p:cNvPicPr>
          <p:nvPr userDrawn="1"/>
        </p:nvPicPr>
        <p:blipFill>
          <a:blip r:embed="rId2"/>
          <a:stretch>
            <a:fillRect/>
          </a:stretch>
        </p:blipFill>
        <p:spPr>
          <a:xfrm>
            <a:off x="-2" y="-11056"/>
            <a:ext cx="3883843" cy="1762799"/>
          </a:xfrm>
          <a:prstGeom prst="rect">
            <a:avLst/>
          </a:prstGeom>
        </p:spPr>
      </p:pic>
    </p:spTree>
    <p:extLst>
      <p:ext uri="{BB962C8B-B14F-4D97-AF65-F5344CB8AC3E}">
        <p14:creationId xmlns:p14="http://schemas.microsoft.com/office/powerpoint/2010/main" val="27981999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sältö - Kaksi palstaa">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10731165"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a:t>Muokkaa ots. perustyyl. napsautt.</a:t>
            </a:r>
            <a:endParaRPr lang="en-US" dirty="0"/>
          </a:p>
        </p:txBody>
      </p:sp>
      <p:sp>
        <p:nvSpPr>
          <p:cNvPr id="11" name="Content Placeholder 10"/>
          <p:cNvSpPr>
            <a:spLocks noGrp="1"/>
          </p:cNvSpPr>
          <p:nvPr>
            <p:ph sz="quarter" idx="14"/>
          </p:nvPr>
        </p:nvSpPr>
        <p:spPr>
          <a:xfrm>
            <a:off x="720002" y="1685676"/>
            <a:ext cx="5317439" cy="3831557"/>
          </a:xfrm>
          <a:prstGeom prst="rect">
            <a:avLst/>
          </a:prstGeom>
        </p:spPr>
        <p:txBody>
          <a:bodyPr vert="horz" lIns="0" tIns="0" rIns="0" bIns="0"/>
          <a:lstStyle>
            <a:lvl1pPr marL="0" indent="0">
              <a:buNone/>
              <a:defRPr sz="2100" b="1">
                <a:latin typeface="+mj-lt"/>
              </a:defRPr>
            </a:lvl1pPr>
            <a:lvl2pPr marL="237600" indent="-212400">
              <a:buFont typeface="Wingdings" panose="05000000000000000000" pitchFamily="2" charset="2"/>
              <a:buChar char="§"/>
              <a:defRPr sz="2000">
                <a:latin typeface="Georgia"/>
              </a:defRPr>
            </a:lvl2pPr>
            <a:lvl3pPr marL="460800" indent="-230400">
              <a:buFont typeface="Arial" panose="020B0604020202020204" pitchFamily="34" charset="0"/>
              <a:buChar char="‒"/>
              <a:defRPr sz="1600" i="1">
                <a:latin typeface="Georgia"/>
                <a:cs typeface="Georgia"/>
              </a:defRPr>
            </a:lvl3pPr>
            <a:lvl4pPr marL="792000" indent="-194400">
              <a:buFont typeface="Arial" panose="020B0604020202020204" pitchFamily="34" charset="0"/>
              <a:buChar char="‒"/>
              <a:defRPr sz="1400" baseline="0">
                <a:latin typeface="Georgia"/>
              </a:defRPr>
            </a:lvl4pPr>
            <a:lvl5pPr marL="1087200" indent="-228600">
              <a:buFont typeface="Arial" panose="020B0604020202020204" pitchFamily="34" charset="0"/>
              <a:buChar char="‒"/>
              <a:defRPr sz="1300" baseline="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Content Placeholder 10"/>
          <p:cNvSpPr>
            <a:spLocks noGrp="1"/>
          </p:cNvSpPr>
          <p:nvPr>
            <p:ph sz="quarter" idx="18"/>
          </p:nvPr>
        </p:nvSpPr>
        <p:spPr>
          <a:xfrm>
            <a:off x="6183362" y="1685676"/>
            <a:ext cx="5229705" cy="3831557"/>
          </a:xfrm>
          <a:prstGeom prst="rect">
            <a:avLst/>
          </a:prstGeom>
        </p:spPr>
        <p:txBody>
          <a:bodyPr vert="horz" lIns="0" tIns="0" rIns="0" bIns="0"/>
          <a:lstStyle>
            <a:lvl1pPr marL="0" indent="0">
              <a:buNone/>
              <a:defRPr sz="2100" b="1">
                <a:latin typeface="+mj-lt"/>
              </a:defRPr>
            </a:lvl1pPr>
            <a:lvl2pPr marL="237600" indent="-212400">
              <a:buFont typeface="Wingdings" panose="05000000000000000000" pitchFamily="2" charset="2"/>
              <a:buChar char="§"/>
              <a:defRPr sz="2000">
                <a:latin typeface="Georgia"/>
              </a:defRPr>
            </a:lvl2pPr>
            <a:lvl3pPr marL="460800" indent="-230400">
              <a:buFont typeface="Arial" panose="020B0604020202020204" pitchFamily="34" charset="0"/>
              <a:buChar char="‒"/>
              <a:defRPr sz="1600" i="1">
                <a:latin typeface="Georgia"/>
                <a:cs typeface="Georgia"/>
              </a:defRPr>
            </a:lvl3pPr>
            <a:lvl4pPr marL="792000" indent="-194400">
              <a:buFont typeface="Arial" panose="020B0604020202020204" pitchFamily="34" charset="0"/>
              <a:buChar char="‒"/>
              <a:defRPr sz="1400" baseline="0">
                <a:latin typeface="Georgia"/>
              </a:defRPr>
            </a:lvl4pPr>
            <a:lvl5pPr marL="1087200" indent="-228600">
              <a:buFont typeface="Arial" panose="020B0604020202020204" pitchFamily="34" charset="0"/>
              <a:buChar char="‒"/>
              <a:defRPr sz="1300" baseline="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cxnSp>
        <p:nvCxnSpPr>
          <p:cNvPr id="16" name="Straight Connector 15"/>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Date Placeholder 7"/>
          <p:cNvSpPr>
            <a:spLocks noGrp="1"/>
          </p:cNvSpPr>
          <p:nvPr>
            <p:ph type="dt" sz="half" idx="15"/>
          </p:nvPr>
        </p:nvSpPr>
        <p:spPr>
          <a:xfrm>
            <a:off x="6587067" y="6298084"/>
            <a:ext cx="4826000" cy="185738"/>
          </a:xfrm>
        </p:spPr>
        <p:txBody>
          <a:bodyPr/>
          <a:lstStyle>
            <a:lvl1pPr>
              <a:defRPr/>
            </a:lvl1pPr>
          </a:lstStyle>
          <a:p>
            <a:pPr>
              <a:defRPr/>
            </a:pPr>
            <a:fld id="{BACC866E-17CE-4BA3-AC10-2F2207232F9F}" type="datetime1">
              <a:rPr lang="fi-FI" smtClean="0"/>
              <a:t>30.11.2021</a:t>
            </a:fld>
            <a:endParaRPr lang="fi-FI" dirty="0"/>
          </a:p>
        </p:txBody>
      </p:sp>
      <p:sp>
        <p:nvSpPr>
          <p:cNvPr id="1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dirty="0"/>
          </a:p>
        </p:txBody>
      </p:sp>
      <p:pic>
        <p:nvPicPr>
          <p:cNvPr id="9" name="Kuva 8">
            <a:extLst>
              <a:ext uri="{FF2B5EF4-FFF2-40B4-BE49-F238E27FC236}">
                <a16:creationId xmlns:a16="http://schemas.microsoft.com/office/drawing/2014/main" id="{AEA15439-EFFF-4FD1-85B6-3148D8BC0B93}"/>
              </a:ext>
            </a:extLst>
          </p:cNvPr>
          <p:cNvPicPr>
            <a:picLocks noChangeAspect="1"/>
          </p:cNvPicPr>
          <p:nvPr userDrawn="1"/>
        </p:nvPicPr>
        <p:blipFill>
          <a:blip r:embed="rId2"/>
          <a:stretch>
            <a:fillRect/>
          </a:stretch>
        </p:blipFill>
        <p:spPr>
          <a:xfrm>
            <a:off x="471434" y="6045445"/>
            <a:ext cx="1783907" cy="809680"/>
          </a:xfrm>
          <a:prstGeom prst="rect">
            <a:avLst/>
          </a:prstGeom>
        </p:spPr>
      </p:pic>
    </p:spTree>
    <p:extLst>
      <p:ext uri="{BB962C8B-B14F-4D97-AF65-F5344CB8AC3E}">
        <p14:creationId xmlns:p14="http://schemas.microsoft.com/office/powerpoint/2010/main" val="5075813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tsikko">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10731165"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a:t>Muokkaa ots. perustyyl. napsautt.</a:t>
            </a:r>
            <a:endParaRPr lang="en-US" dirty="0"/>
          </a:p>
        </p:txBody>
      </p:sp>
      <p:cxnSp>
        <p:nvCxnSpPr>
          <p:cNvPr id="12" name="Straight Connector 11"/>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4" name="Date Placeholder 7"/>
          <p:cNvSpPr>
            <a:spLocks noGrp="1"/>
          </p:cNvSpPr>
          <p:nvPr>
            <p:ph type="dt" sz="half" idx="15"/>
          </p:nvPr>
        </p:nvSpPr>
        <p:spPr>
          <a:xfrm>
            <a:off x="6587067" y="6298084"/>
            <a:ext cx="4826000" cy="185738"/>
          </a:xfrm>
        </p:spPr>
        <p:txBody>
          <a:bodyPr/>
          <a:lstStyle>
            <a:lvl1pPr>
              <a:defRPr/>
            </a:lvl1pPr>
          </a:lstStyle>
          <a:p>
            <a:pPr>
              <a:defRPr/>
            </a:pPr>
            <a:fld id="{8A195C47-C6ED-4B94-86A5-1E33528D2E24}" type="datetime1">
              <a:rPr lang="fi-FI" smtClean="0"/>
              <a:t>30.11.2021</a:t>
            </a:fld>
            <a:endParaRPr lang="fi-FI" dirty="0"/>
          </a:p>
        </p:txBody>
      </p:sp>
      <p:sp>
        <p:nvSpPr>
          <p:cNvPr id="16"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dirty="0"/>
          </a:p>
        </p:txBody>
      </p:sp>
      <p:pic>
        <p:nvPicPr>
          <p:cNvPr id="7" name="Kuva 6">
            <a:extLst>
              <a:ext uri="{FF2B5EF4-FFF2-40B4-BE49-F238E27FC236}">
                <a16:creationId xmlns:a16="http://schemas.microsoft.com/office/drawing/2014/main" id="{0A38C556-5FC8-4681-B9DB-468D99BCAC52}"/>
              </a:ext>
            </a:extLst>
          </p:cNvPr>
          <p:cNvPicPr>
            <a:picLocks noChangeAspect="1"/>
          </p:cNvPicPr>
          <p:nvPr userDrawn="1"/>
        </p:nvPicPr>
        <p:blipFill>
          <a:blip r:embed="rId2"/>
          <a:stretch>
            <a:fillRect/>
          </a:stretch>
        </p:blipFill>
        <p:spPr>
          <a:xfrm>
            <a:off x="471434" y="6045445"/>
            <a:ext cx="1783907" cy="809680"/>
          </a:xfrm>
          <a:prstGeom prst="rect">
            <a:avLst/>
          </a:prstGeom>
        </p:spPr>
      </p:pic>
    </p:spTree>
    <p:extLst>
      <p:ext uri="{BB962C8B-B14F-4D97-AF65-F5344CB8AC3E}">
        <p14:creationId xmlns:p14="http://schemas.microsoft.com/office/powerpoint/2010/main" val="9772346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cxnSp>
        <p:nvCxnSpPr>
          <p:cNvPr id="11" name="Straight Connector 10"/>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Date Placeholder 7"/>
          <p:cNvSpPr>
            <a:spLocks noGrp="1"/>
          </p:cNvSpPr>
          <p:nvPr>
            <p:ph type="dt" sz="half" idx="15"/>
          </p:nvPr>
        </p:nvSpPr>
        <p:spPr>
          <a:xfrm>
            <a:off x="6587067" y="6298084"/>
            <a:ext cx="4826000" cy="185738"/>
          </a:xfrm>
        </p:spPr>
        <p:txBody>
          <a:bodyPr/>
          <a:lstStyle>
            <a:lvl1pPr>
              <a:defRPr/>
            </a:lvl1pPr>
          </a:lstStyle>
          <a:p>
            <a:pPr>
              <a:defRPr/>
            </a:pPr>
            <a:fld id="{8619F22D-1183-408D-8AA6-A22F3114EC0B}" type="datetime1">
              <a:rPr lang="fi-FI" smtClean="0"/>
              <a:t>30.11.2021</a:t>
            </a:fld>
            <a:endParaRPr lang="fi-FI" dirty="0"/>
          </a:p>
        </p:txBody>
      </p:sp>
      <p:sp>
        <p:nvSpPr>
          <p:cNvPr id="14"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dirty="0"/>
          </a:p>
        </p:txBody>
      </p:sp>
      <p:pic>
        <p:nvPicPr>
          <p:cNvPr id="6" name="Kuva 5">
            <a:extLst>
              <a:ext uri="{FF2B5EF4-FFF2-40B4-BE49-F238E27FC236}">
                <a16:creationId xmlns:a16="http://schemas.microsoft.com/office/drawing/2014/main" id="{3074A1D7-D388-4E58-973D-F47BBAC8245F}"/>
              </a:ext>
            </a:extLst>
          </p:cNvPr>
          <p:cNvPicPr>
            <a:picLocks noChangeAspect="1"/>
          </p:cNvPicPr>
          <p:nvPr userDrawn="1"/>
        </p:nvPicPr>
        <p:blipFill>
          <a:blip r:embed="rId2"/>
          <a:stretch>
            <a:fillRect/>
          </a:stretch>
        </p:blipFill>
        <p:spPr>
          <a:xfrm>
            <a:off x="471434" y="6045445"/>
            <a:ext cx="1783907" cy="809680"/>
          </a:xfrm>
          <a:prstGeom prst="rect">
            <a:avLst/>
          </a:prstGeom>
        </p:spPr>
      </p:pic>
    </p:spTree>
    <p:extLst>
      <p:ext uri="{BB962C8B-B14F-4D97-AF65-F5344CB8AC3E}">
        <p14:creationId xmlns:p14="http://schemas.microsoft.com/office/powerpoint/2010/main" val="2105167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7985763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Caption">
    <p:spTree>
      <p:nvGrpSpPr>
        <p:cNvPr id="1" name="Shape 82"/>
        <p:cNvGrpSpPr/>
        <p:nvPr/>
      </p:nvGrpSpPr>
      <p:grpSpPr>
        <a:xfrm>
          <a:off x="0" y="0"/>
          <a:ext cx="0" cy="0"/>
          <a:chOff x="0" y="0"/>
          <a:chExt cx="0" cy="0"/>
        </a:xfrm>
      </p:grpSpPr>
    </p:spTree>
    <p:extLst>
      <p:ext uri="{BB962C8B-B14F-4D97-AF65-F5344CB8AC3E}">
        <p14:creationId xmlns:p14="http://schemas.microsoft.com/office/powerpoint/2010/main" val="24761159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4B813-0803-44B8-92F1-5C0E490AB6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561F7A-5A10-4968-BCEE-9EBD1683B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88B5A3-4EF3-4531-B8F4-609DD1ED35AE}"/>
              </a:ext>
            </a:extLst>
          </p:cNvPr>
          <p:cNvSpPr>
            <a:spLocks noGrp="1"/>
          </p:cNvSpPr>
          <p:nvPr>
            <p:ph type="dt" sz="half" idx="10"/>
          </p:nvPr>
        </p:nvSpPr>
        <p:spPr/>
        <p:txBody>
          <a:bodyPr/>
          <a:lstStyle/>
          <a:p>
            <a:fld id="{8D9A269E-B287-4D1A-BA80-3F0D99491147}" type="datetimeFigureOut">
              <a:rPr lang="en-GB" smtClean="0"/>
              <a:t>30/11/2021</a:t>
            </a:fld>
            <a:endParaRPr lang="en-GB" dirty="0"/>
          </a:p>
        </p:txBody>
      </p:sp>
      <p:sp>
        <p:nvSpPr>
          <p:cNvPr id="5" name="Footer Placeholder 4">
            <a:extLst>
              <a:ext uri="{FF2B5EF4-FFF2-40B4-BE49-F238E27FC236}">
                <a16:creationId xmlns:a16="http://schemas.microsoft.com/office/drawing/2014/main" id="{F68AF6FA-AC34-40AF-AB23-1C30BCEF2C8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3A5A25C-CBF7-4AD6-8752-6F37015DB7A6}"/>
              </a:ext>
            </a:extLst>
          </p:cNvPr>
          <p:cNvSpPr>
            <a:spLocks noGrp="1"/>
          </p:cNvSpPr>
          <p:nvPr>
            <p:ph type="sldNum" sz="quarter" idx="12"/>
          </p:nvPr>
        </p:nvSpPr>
        <p:spPr/>
        <p:txBody>
          <a:bodyPr/>
          <a:lstStyle/>
          <a:p>
            <a:fld id="{7286CAA2-1C34-4A80-83FD-6778EB82A411}" type="slidenum">
              <a:rPr lang="en-GB" smtClean="0"/>
              <a:t>‹#›</a:t>
            </a:fld>
            <a:endParaRPr lang="en-GB" dirty="0"/>
          </a:p>
        </p:txBody>
      </p:sp>
    </p:spTree>
    <p:extLst>
      <p:ext uri="{BB962C8B-B14F-4D97-AF65-F5344CB8AC3E}">
        <p14:creationId xmlns:p14="http://schemas.microsoft.com/office/powerpoint/2010/main" val="20914382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2DB3FDDB-0EE5-412E-9AB3-C19E5766F363}"/>
              </a:ext>
            </a:extLst>
          </p:cNvPr>
          <p:cNvPicPr>
            <a:picLocks noChangeAspect="1"/>
          </p:cNvPicPr>
          <p:nvPr userDrawn="1"/>
        </p:nvPicPr>
        <p:blipFill>
          <a:blip r:embed="rId2">
            <a:lum/>
            <a:alphaModFix/>
          </a:blip>
          <a:srcRect/>
          <a:stretch>
            <a:fillRect/>
          </a:stretch>
        </p:blipFill>
        <p:spPr>
          <a:xfrm>
            <a:off x="5321363" y="3581590"/>
            <a:ext cx="6870637" cy="3276410"/>
          </a:xfrm>
          <a:prstGeom prst="rect">
            <a:avLst/>
          </a:prstGeom>
          <a:noFill/>
          <a:ln>
            <a:noFill/>
            <a:prstDash/>
          </a:ln>
        </p:spPr>
      </p:pic>
      <p:sp>
        <p:nvSpPr>
          <p:cNvPr id="2" name="Otsikko 1">
            <a:extLst>
              <a:ext uri="{FF2B5EF4-FFF2-40B4-BE49-F238E27FC236}">
                <a16:creationId xmlns:a16="http://schemas.microsoft.com/office/drawing/2014/main" id="{0901CB28-A476-4E41-AF0F-47AC09F66DB8}"/>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6294A52A-8C66-40D3-8BC4-74C6069395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8" name="Kuva 7">
            <a:extLst>
              <a:ext uri="{FF2B5EF4-FFF2-40B4-BE49-F238E27FC236}">
                <a16:creationId xmlns:a16="http://schemas.microsoft.com/office/drawing/2014/main" id="{1A4ACA21-6EDE-40F8-B301-92F10097CFA6}"/>
              </a:ext>
            </a:extLst>
          </p:cNvPr>
          <p:cNvPicPr/>
          <p:nvPr userDrawn="1"/>
        </p:nvPicPr>
        <p:blipFill rotWithShape="1">
          <a:blip r:embed="rId3"/>
          <a:srcRect l="4981" t="25272" r="9524" b="43000"/>
          <a:stretch/>
        </p:blipFill>
        <p:spPr bwMode="auto">
          <a:xfrm>
            <a:off x="3378200" y="5765800"/>
            <a:ext cx="5232400" cy="1092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906149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F8AAD382-0F71-46A8-819C-94BEBA3742EC}"/>
              </a:ext>
            </a:extLst>
          </p:cNvPr>
          <p:cNvPicPr/>
          <p:nvPr userDrawn="1"/>
        </p:nvPicPr>
        <p:blipFill rotWithShape="1">
          <a:blip r:embed="rId2"/>
          <a:srcRect l="4981" t="25272" r="9524" b="43000"/>
          <a:stretch/>
        </p:blipFill>
        <p:spPr bwMode="auto">
          <a:xfrm>
            <a:off x="4219761" y="6074674"/>
            <a:ext cx="3752478" cy="783326"/>
          </a:xfrm>
          <a:prstGeom prst="rect">
            <a:avLst/>
          </a:prstGeom>
          <a:ln>
            <a:noFill/>
          </a:ln>
          <a:extLst>
            <a:ext uri="{53640926-AAD7-44D8-BBD7-CCE9431645EC}">
              <a14:shadowObscured xmlns:a14="http://schemas.microsoft.com/office/drawing/2010/main"/>
            </a:ext>
          </a:extLst>
        </p:spPr>
      </p:pic>
      <p:sp>
        <p:nvSpPr>
          <p:cNvPr id="2" name="Otsikko 1">
            <a:extLst>
              <a:ext uri="{FF2B5EF4-FFF2-40B4-BE49-F238E27FC236}">
                <a16:creationId xmlns:a16="http://schemas.microsoft.com/office/drawing/2014/main" id="{F59E42D7-0AC7-4645-B159-83D8119A7B47}"/>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D87CD29F-24F8-4694-A0CF-93C1548A3A1F}"/>
              </a:ext>
            </a:extLst>
          </p:cNvPr>
          <p:cNvSpPr>
            <a:spLocks noGrp="1"/>
          </p:cNvSpPr>
          <p:nvPr>
            <p:ph idx="1"/>
          </p:nvPr>
        </p:nvSpPr>
        <p:spPr>
          <a:xfrm>
            <a:off x="838200" y="1825625"/>
            <a:ext cx="10515600" cy="424904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Tekstiruutu 10">
            <a:extLst>
              <a:ext uri="{FF2B5EF4-FFF2-40B4-BE49-F238E27FC236}">
                <a16:creationId xmlns:a16="http://schemas.microsoft.com/office/drawing/2014/main" id="{1FFD47B0-0BBC-477A-A5B4-AAD6DAA8BB09}"/>
              </a:ext>
            </a:extLst>
          </p:cNvPr>
          <p:cNvSpPr txBox="1"/>
          <p:nvPr userDrawn="1"/>
        </p:nvSpPr>
        <p:spPr>
          <a:xfrm>
            <a:off x="355638" y="6073170"/>
            <a:ext cx="3279913" cy="784830"/>
          </a:xfrm>
          <a:prstGeom prst="rect">
            <a:avLst/>
          </a:prstGeom>
          <a:noFill/>
        </p:spPr>
        <p:txBody>
          <a:bodyPr wrap="square" rtlCol="0">
            <a:spAutoFit/>
          </a:bodyPr>
          <a:lstStyle/>
          <a:p>
            <a:pPr lvl="0"/>
            <a:r>
              <a:rPr lang="fi-FI" sz="1500" dirty="0">
                <a:solidFill>
                  <a:schemeClr val="bg2">
                    <a:lumMod val="25000"/>
                  </a:schemeClr>
                </a:solidFill>
              </a:rPr>
              <a:t>@varhaiskasvatuksen opettajien liitto</a:t>
            </a:r>
            <a:br>
              <a:rPr lang="fi-FI" sz="1500" dirty="0">
                <a:solidFill>
                  <a:schemeClr val="bg2">
                    <a:lumMod val="25000"/>
                  </a:schemeClr>
                </a:solidFill>
              </a:rPr>
            </a:br>
            <a:r>
              <a:rPr lang="fi-FI" sz="1500" dirty="0">
                <a:solidFill>
                  <a:schemeClr val="bg2">
                    <a:lumMod val="25000"/>
                  </a:schemeClr>
                </a:solidFill>
              </a:rPr>
              <a:t>@Voliitto</a:t>
            </a:r>
            <a:br>
              <a:rPr lang="fi-FI" sz="1500" dirty="0">
                <a:solidFill>
                  <a:schemeClr val="bg2">
                    <a:lumMod val="25000"/>
                  </a:schemeClr>
                </a:solidFill>
              </a:rPr>
            </a:br>
            <a:r>
              <a:rPr lang="fi-FI" sz="1500" dirty="0">
                <a:solidFill>
                  <a:schemeClr val="bg2">
                    <a:lumMod val="25000"/>
                  </a:schemeClr>
                </a:solidFill>
              </a:rPr>
              <a:t>@VOL ry</a:t>
            </a:r>
          </a:p>
        </p:txBody>
      </p:sp>
      <p:pic>
        <p:nvPicPr>
          <p:cNvPr id="12" name="Kuva 11" descr="Kuva, joka sisältää kohteen piirtäminen&#10;&#10;Kuvaus luotu automaattisesti">
            <a:extLst>
              <a:ext uri="{FF2B5EF4-FFF2-40B4-BE49-F238E27FC236}">
                <a16:creationId xmlns:a16="http://schemas.microsoft.com/office/drawing/2014/main" id="{B6585AE0-59CE-4CF5-A1EF-036428AAD0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888" y="6116434"/>
            <a:ext cx="217750" cy="698302"/>
          </a:xfrm>
          <a:prstGeom prst="rect">
            <a:avLst/>
          </a:prstGeom>
        </p:spPr>
      </p:pic>
    </p:spTree>
    <p:extLst>
      <p:ext uri="{BB962C8B-B14F-4D97-AF65-F5344CB8AC3E}">
        <p14:creationId xmlns:p14="http://schemas.microsoft.com/office/powerpoint/2010/main" val="10229453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DAE66492-21A8-4FC1-A925-2F1DBFC885CC}"/>
              </a:ext>
            </a:extLst>
          </p:cNvPr>
          <p:cNvPicPr/>
          <p:nvPr userDrawn="1"/>
        </p:nvPicPr>
        <p:blipFill rotWithShape="1">
          <a:blip r:embed="rId2"/>
          <a:srcRect l="4981" t="25272" r="9524" b="43000"/>
          <a:stretch/>
        </p:blipFill>
        <p:spPr bwMode="auto">
          <a:xfrm>
            <a:off x="4219761" y="6074674"/>
            <a:ext cx="3752478" cy="783326"/>
          </a:xfrm>
          <a:prstGeom prst="rect">
            <a:avLst/>
          </a:prstGeom>
          <a:ln>
            <a:noFill/>
          </a:ln>
          <a:extLst>
            <a:ext uri="{53640926-AAD7-44D8-BBD7-CCE9431645EC}">
              <a14:shadowObscured xmlns:a14="http://schemas.microsoft.com/office/drawing/2010/main"/>
            </a:ext>
          </a:extLst>
        </p:spPr>
      </p:pic>
      <p:sp>
        <p:nvSpPr>
          <p:cNvPr id="2" name="Otsikko 1">
            <a:extLst>
              <a:ext uri="{FF2B5EF4-FFF2-40B4-BE49-F238E27FC236}">
                <a16:creationId xmlns:a16="http://schemas.microsoft.com/office/drawing/2014/main" id="{9A6A8A8E-1F14-48DC-A4BD-572069F36439}"/>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88A7C965-26D1-4F2D-8106-235C102182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641841EF-CB19-4D0E-91E2-FF764A61BD66}"/>
              </a:ext>
            </a:extLst>
          </p:cNvPr>
          <p:cNvSpPr>
            <a:spLocks noGrp="1"/>
          </p:cNvSpPr>
          <p:nvPr>
            <p:ph sz="half" idx="2"/>
          </p:nvPr>
        </p:nvSpPr>
        <p:spPr>
          <a:xfrm>
            <a:off x="839788" y="2505075"/>
            <a:ext cx="5157787" cy="3569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CA6FA8AD-4FC3-4440-AE20-1882340900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4C170B30-92C7-40D9-8B4F-AC54BBEC11FE}"/>
              </a:ext>
            </a:extLst>
          </p:cNvPr>
          <p:cNvSpPr>
            <a:spLocks noGrp="1"/>
          </p:cNvSpPr>
          <p:nvPr>
            <p:ph sz="quarter" idx="4"/>
          </p:nvPr>
        </p:nvSpPr>
        <p:spPr>
          <a:xfrm>
            <a:off x="6172200" y="2505075"/>
            <a:ext cx="5183188" cy="3569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Tekstiruutu 10">
            <a:extLst>
              <a:ext uri="{FF2B5EF4-FFF2-40B4-BE49-F238E27FC236}">
                <a16:creationId xmlns:a16="http://schemas.microsoft.com/office/drawing/2014/main" id="{402AA80B-5796-4C07-97F3-6A00803760BC}"/>
              </a:ext>
            </a:extLst>
          </p:cNvPr>
          <p:cNvSpPr txBox="1"/>
          <p:nvPr userDrawn="1"/>
        </p:nvSpPr>
        <p:spPr>
          <a:xfrm>
            <a:off x="355638" y="6073170"/>
            <a:ext cx="3279913" cy="784830"/>
          </a:xfrm>
          <a:prstGeom prst="rect">
            <a:avLst/>
          </a:prstGeom>
          <a:noFill/>
        </p:spPr>
        <p:txBody>
          <a:bodyPr wrap="square" rtlCol="0">
            <a:spAutoFit/>
          </a:bodyPr>
          <a:lstStyle/>
          <a:p>
            <a:pPr lvl="0"/>
            <a:r>
              <a:rPr lang="fi-FI" sz="1500" dirty="0">
                <a:solidFill>
                  <a:schemeClr val="bg2">
                    <a:lumMod val="25000"/>
                  </a:schemeClr>
                </a:solidFill>
              </a:rPr>
              <a:t>@varhaiskasvatuksen opettajien liitto</a:t>
            </a:r>
            <a:br>
              <a:rPr lang="fi-FI" sz="1500" dirty="0">
                <a:solidFill>
                  <a:schemeClr val="bg2">
                    <a:lumMod val="25000"/>
                  </a:schemeClr>
                </a:solidFill>
              </a:rPr>
            </a:br>
            <a:r>
              <a:rPr lang="fi-FI" sz="1500" dirty="0">
                <a:solidFill>
                  <a:schemeClr val="bg2">
                    <a:lumMod val="25000"/>
                  </a:schemeClr>
                </a:solidFill>
              </a:rPr>
              <a:t>@Voliitto</a:t>
            </a:r>
            <a:br>
              <a:rPr lang="fi-FI" sz="1500" dirty="0">
                <a:solidFill>
                  <a:schemeClr val="bg2">
                    <a:lumMod val="25000"/>
                  </a:schemeClr>
                </a:solidFill>
              </a:rPr>
            </a:br>
            <a:r>
              <a:rPr lang="fi-FI" sz="1500" dirty="0">
                <a:solidFill>
                  <a:schemeClr val="bg2">
                    <a:lumMod val="25000"/>
                  </a:schemeClr>
                </a:solidFill>
              </a:rPr>
              <a:t>@VOL ry</a:t>
            </a:r>
          </a:p>
        </p:txBody>
      </p:sp>
      <p:pic>
        <p:nvPicPr>
          <p:cNvPr id="13" name="Kuva 12" descr="Kuva, joka sisältää kohteen piirtäminen&#10;&#10;Kuvaus luotu automaattisesti">
            <a:extLst>
              <a:ext uri="{FF2B5EF4-FFF2-40B4-BE49-F238E27FC236}">
                <a16:creationId xmlns:a16="http://schemas.microsoft.com/office/drawing/2014/main" id="{6E4FE87F-CF2B-4B08-9FBE-02E3E53583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888" y="6116434"/>
            <a:ext cx="217750" cy="698302"/>
          </a:xfrm>
          <a:prstGeom prst="rect">
            <a:avLst/>
          </a:prstGeom>
        </p:spPr>
      </p:pic>
    </p:spTree>
    <p:extLst>
      <p:ext uri="{BB962C8B-B14F-4D97-AF65-F5344CB8AC3E}">
        <p14:creationId xmlns:p14="http://schemas.microsoft.com/office/powerpoint/2010/main" val="32905157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C111016E-3F3E-4E23-AE46-AE9F086D8E0A}"/>
              </a:ext>
            </a:extLst>
          </p:cNvPr>
          <p:cNvPicPr/>
          <p:nvPr userDrawn="1"/>
        </p:nvPicPr>
        <p:blipFill rotWithShape="1">
          <a:blip r:embed="rId2"/>
          <a:srcRect l="4981" t="25272" r="9524" b="43000"/>
          <a:stretch/>
        </p:blipFill>
        <p:spPr bwMode="auto">
          <a:xfrm>
            <a:off x="4219761" y="6074674"/>
            <a:ext cx="3752478" cy="783326"/>
          </a:xfrm>
          <a:prstGeom prst="rect">
            <a:avLst/>
          </a:prstGeom>
          <a:ln>
            <a:noFill/>
          </a:ln>
          <a:extLst>
            <a:ext uri="{53640926-AAD7-44D8-BBD7-CCE9431645EC}">
              <a14:shadowObscured xmlns:a14="http://schemas.microsoft.com/office/drawing/2010/main"/>
            </a:ext>
          </a:extLst>
        </p:spPr>
      </p:pic>
      <p:sp>
        <p:nvSpPr>
          <p:cNvPr id="2" name="Otsikko 1">
            <a:extLst>
              <a:ext uri="{FF2B5EF4-FFF2-40B4-BE49-F238E27FC236}">
                <a16:creationId xmlns:a16="http://schemas.microsoft.com/office/drawing/2014/main" id="{0AF03730-FCEB-48F1-A5EB-307513B5769E}"/>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0F361E6-F668-42AE-B6F9-569A600B757D}"/>
              </a:ext>
            </a:extLst>
          </p:cNvPr>
          <p:cNvSpPr>
            <a:spLocks noGrp="1"/>
          </p:cNvSpPr>
          <p:nvPr>
            <p:ph sz="half" idx="1"/>
          </p:nvPr>
        </p:nvSpPr>
        <p:spPr>
          <a:xfrm>
            <a:off x="838200" y="1825625"/>
            <a:ext cx="5181600" cy="424904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5DC603CF-4F2C-47DC-8D77-D7CC8E051669}"/>
              </a:ext>
            </a:extLst>
          </p:cNvPr>
          <p:cNvSpPr>
            <a:spLocks noGrp="1"/>
          </p:cNvSpPr>
          <p:nvPr>
            <p:ph sz="half" idx="2"/>
          </p:nvPr>
        </p:nvSpPr>
        <p:spPr>
          <a:xfrm>
            <a:off x="6172200" y="1825625"/>
            <a:ext cx="5181600" cy="424904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Tekstiruutu 9">
            <a:extLst>
              <a:ext uri="{FF2B5EF4-FFF2-40B4-BE49-F238E27FC236}">
                <a16:creationId xmlns:a16="http://schemas.microsoft.com/office/drawing/2014/main" id="{86F05109-D440-4F1C-9AC2-436AC5BCB598}"/>
              </a:ext>
            </a:extLst>
          </p:cNvPr>
          <p:cNvSpPr txBox="1"/>
          <p:nvPr userDrawn="1"/>
        </p:nvSpPr>
        <p:spPr>
          <a:xfrm>
            <a:off x="355638" y="6073170"/>
            <a:ext cx="3279913" cy="784830"/>
          </a:xfrm>
          <a:prstGeom prst="rect">
            <a:avLst/>
          </a:prstGeom>
          <a:noFill/>
        </p:spPr>
        <p:txBody>
          <a:bodyPr wrap="square" rtlCol="0">
            <a:spAutoFit/>
          </a:bodyPr>
          <a:lstStyle/>
          <a:p>
            <a:pPr lvl="0"/>
            <a:r>
              <a:rPr lang="fi-FI" sz="1500" dirty="0">
                <a:solidFill>
                  <a:schemeClr val="bg2">
                    <a:lumMod val="25000"/>
                  </a:schemeClr>
                </a:solidFill>
              </a:rPr>
              <a:t>@varhaiskasvatuksen opettajien liitto</a:t>
            </a:r>
            <a:br>
              <a:rPr lang="fi-FI" sz="1500" dirty="0">
                <a:solidFill>
                  <a:schemeClr val="bg2">
                    <a:lumMod val="25000"/>
                  </a:schemeClr>
                </a:solidFill>
              </a:rPr>
            </a:br>
            <a:r>
              <a:rPr lang="fi-FI" sz="1500" dirty="0">
                <a:solidFill>
                  <a:schemeClr val="bg2">
                    <a:lumMod val="25000"/>
                  </a:schemeClr>
                </a:solidFill>
              </a:rPr>
              <a:t>@Voliitto</a:t>
            </a:r>
            <a:br>
              <a:rPr lang="fi-FI" sz="1500" dirty="0">
                <a:solidFill>
                  <a:schemeClr val="bg2">
                    <a:lumMod val="25000"/>
                  </a:schemeClr>
                </a:solidFill>
              </a:rPr>
            </a:br>
            <a:r>
              <a:rPr lang="fi-FI" sz="1500" dirty="0">
                <a:solidFill>
                  <a:schemeClr val="bg2">
                    <a:lumMod val="25000"/>
                  </a:schemeClr>
                </a:solidFill>
              </a:rPr>
              <a:t>@VOL ry</a:t>
            </a:r>
          </a:p>
        </p:txBody>
      </p:sp>
      <p:pic>
        <p:nvPicPr>
          <p:cNvPr id="11" name="Kuva 10" descr="Kuva, joka sisältää kohteen piirtäminen&#10;&#10;Kuvaus luotu automaattisesti">
            <a:extLst>
              <a:ext uri="{FF2B5EF4-FFF2-40B4-BE49-F238E27FC236}">
                <a16:creationId xmlns:a16="http://schemas.microsoft.com/office/drawing/2014/main" id="{054B3878-F838-459D-8440-5CBAB8F7AC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888" y="6116434"/>
            <a:ext cx="217750" cy="698302"/>
          </a:xfrm>
          <a:prstGeom prst="rect">
            <a:avLst/>
          </a:prstGeom>
        </p:spPr>
      </p:pic>
    </p:spTree>
    <p:extLst>
      <p:ext uri="{BB962C8B-B14F-4D97-AF65-F5344CB8AC3E}">
        <p14:creationId xmlns:p14="http://schemas.microsoft.com/office/powerpoint/2010/main" val="1204893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kansi kuvalla - nosto">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B56BCA98-83EF-4A2E-A53E-8397E5D02014}"/>
              </a:ext>
            </a:extLst>
          </p:cNvPr>
          <p:cNvSpPr/>
          <p:nvPr userDrawn="1"/>
        </p:nvSpPr>
        <p:spPr>
          <a:xfrm>
            <a:off x="3812115" y="4498974"/>
            <a:ext cx="7859185" cy="1876425"/>
          </a:xfrm>
          <a:prstGeom prst="rect">
            <a:avLst/>
          </a:prstGeom>
          <a:solidFill>
            <a:schemeClr val="accent1">
              <a:alpha val="5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4" name="Title 1"/>
          <p:cNvSpPr>
            <a:spLocks noGrp="1"/>
          </p:cNvSpPr>
          <p:nvPr>
            <p:ph type="ctrTitle"/>
          </p:nvPr>
        </p:nvSpPr>
        <p:spPr>
          <a:xfrm>
            <a:off x="6096001" y="4867516"/>
            <a:ext cx="5207000" cy="1393584"/>
          </a:xfrm>
          <a:prstGeom prst="rect">
            <a:avLst/>
          </a:prstGeom>
        </p:spPr>
        <p:txBody>
          <a:bodyPr lIns="0" tIns="0" rIns="0" bIns="0" anchor="t">
            <a:noAutofit/>
          </a:bodyPr>
          <a:lstStyle>
            <a:lvl1pPr algn="l">
              <a:lnSpc>
                <a:spcPct val="80000"/>
              </a:lnSpc>
              <a:defRPr sz="4400" b="1" spc="-2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pic>
        <p:nvPicPr>
          <p:cNvPr id="5" name="Kuva 4">
            <a:extLst>
              <a:ext uri="{FF2B5EF4-FFF2-40B4-BE49-F238E27FC236}">
                <a16:creationId xmlns:a16="http://schemas.microsoft.com/office/drawing/2014/main" id="{E12027B8-3ACC-4B99-A595-CEED283E7D87}"/>
              </a:ext>
            </a:extLst>
          </p:cNvPr>
          <p:cNvPicPr>
            <a:picLocks noChangeAspect="1"/>
          </p:cNvPicPr>
          <p:nvPr userDrawn="1"/>
        </p:nvPicPr>
        <p:blipFill>
          <a:blip r:embed="rId2"/>
          <a:stretch>
            <a:fillRect/>
          </a:stretch>
        </p:blipFill>
        <p:spPr>
          <a:xfrm>
            <a:off x="0" y="5095202"/>
            <a:ext cx="3883841" cy="1762798"/>
          </a:xfrm>
          <a:prstGeom prst="rect">
            <a:avLst/>
          </a:prstGeom>
        </p:spPr>
      </p:pic>
      <p:sp>
        <p:nvSpPr>
          <p:cNvPr id="7" name="Tekstiruutu 6">
            <a:extLst>
              <a:ext uri="{FF2B5EF4-FFF2-40B4-BE49-F238E27FC236}">
                <a16:creationId xmlns:a16="http://schemas.microsoft.com/office/drawing/2014/main" id="{6106C9CE-B35D-4F9D-B580-F52D76DD900E}"/>
              </a:ext>
            </a:extLst>
          </p:cNvPr>
          <p:cNvSpPr txBox="1"/>
          <p:nvPr userDrawn="1"/>
        </p:nvSpPr>
        <p:spPr>
          <a:xfrm>
            <a:off x="3812115" y="3728520"/>
            <a:ext cx="2162175" cy="5293757"/>
          </a:xfrm>
          <a:prstGeom prst="rect">
            <a:avLst/>
          </a:prstGeom>
          <a:noFill/>
        </p:spPr>
        <p:txBody>
          <a:bodyPr wrap="square" lIns="0" tIns="0" rIns="0" bIns="0" rtlCol="0">
            <a:spAutoFit/>
          </a:bodyPr>
          <a:lstStyle/>
          <a:p>
            <a:r>
              <a:rPr lang="fi-FI" sz="34400" b="1" dirty="0">
                <a:solidFill>
                  <a:schemeClr val="bg1"/>
                </a:solidFill>
              </a:rPr>
              <a:t>”</a:t>
            </a:r>
          </a:p>
        </p:txBody>
      </p:sp>
    </p:spTree>
    <p:extLst>
      <p:ext uri="{BB962C8B-B14F-4D97-AF65-F5344CB8AC3E}">
        <p14:creationId xmlns:p14="http://schemas.microsoft.com/office/powerpoint/2010/main" val="20566578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3E3E365-3B90-4A56-B61A-06F0BD41B702}"/>
              </a:ext>
            </a:extLst>
          </p:cNvPr>
          <p:cNvSpPr>
            <a:spLocks noGrp="1"/>
          </p:cNvSpPr>
          <p:nvPr>
            <p:ph type="title"/>
          </p:nvPr>
        </p:nvSpPr>
        <p:spPr/>
        <p:txBody>
          <a:bodyPr/>
          <a:lstStyle/>
          <a:p>
            <a:r>
              <a:rPr lang="fi-FI"/>
              <a:t>Muokkaa ots. perustyyl. napsautt.</a:t>
            </a:r>
          </a:p>
        </p:txBody>
      </p:sp>
      <p:sp>
        <p:nvSpPr>
          <p:cNvPr id="11" name="Tekstiruutu 10">
            <a:extLst>
              <a:ext uri="{FF2B5EF4-FFF2-40B4-BE49-F238E27FC236}">
                <a16:creationId xmlns:a16="http://schemas.microsoft.com/office/drawing/2014/main" id="{15F11A32-E6B1-47FC-A652-684C1988690D}"/>
              </a:ext>
            </a:extLst>
          </p:cNvPr>
          <p:cNvSpPr txBox="1"/>
          <p:nvPr userDrawn="1"/>
        </p:nvSpPr>
        <p:spPr>
          <a:xfrm>
            <a:off x="355638" y="6073170"/>
            <a:ext cx="3279913" cy="784830"/>
          </a:xfrm>
          <a:prstGeom prst="rect">
            <a:avLst/>
          </a:prstGeom>
          <a:noFill/>
        </p:spPr>
        <p:txBody>
          <a:bodyPr wrap="square" rtlCol="0">
            <a:spAutoFit/>
          </a:bodyPr>
          <a:lstStyle/>
          <a:p>
            <a:pPr lvl="0"/>
            <a:r>
              <a:rPr lang="fi-FI" sz="1500" dirty="0">
                <a:solidFill>
                  <a:schemeClr val="bg2">
                    <a:lumMod val="25000"/>
                  </a:schemeClr>
                </a:solidFill>
              </a:rPr>
              <a:t>@varhaiskasvatuksen opettajien liitto</a:t>
            </a:r>
            <a:br>
              <a:rPr lang="fi-FI" sz="1500" dirty="0">
                <a:solidFill>
                  <a:schemeClr val="bg2">
                    <a:lumMod val="25000"/>
                  </a:schemeClr>
                </a:solidFill>
              </a:rPr>
            </a:br>
            <a:r>
              <a:rPr lang="fi-FI" sz="1500" dirty="0">
                <a:solidFill>
                  <a:schemeClr val="bg2">
                    <a:lumMod val="25000"/>
                  </a:schemeClr>
                </a:solidFill>
              </a:rPr>
              <a:t>@Voliitto</a:t>
            </a:r>
            <a:br>
              <a:rPr lang="fi-FI" sz="1500" dirty="0">
                <a:solidFill>
                  <a:schemeClr val="bg2">
                    <a:lumMod val="25000"/>
                  </a:schemeClr>
                </a:solidFill>
              </a:rPr>
            </a:br>
            <a:r>
              <a:rPr lang="fi-FI" sz="1500" dirty="0">
                <a:solidFill>
                  <a:schemeClr val="bg2">
                    <a:lumMod val="25000"/>
                  </a:schemeClr>
                </a:solidFill>
              </a:rPr>
              <a:t>@VOL ry</a:t>
            </a:r>
          </a:p>
        </p:txBody>
      </p:sp>
      <p:pic>
        <p:nvPicPr>
          <p:cNvPr id="13" name="Kuva 12" descr="Kuva, joka sisältää kohteen piirtäminen&#10;&#10;Kuvaus luotu automaattisesti">
            <a:extLst>
              <a:ext uri="{FF2B5EF4-FFF2-40B4-BE49-F238E27FC236}">
                <a16:creationId xmlns:a16="http://schemas.microsoft.com/office/drawing/2014/main" id="{97CAA188-5C3F-41A6-AE03-BB8E091896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888" y="6116434"/>
            <a:ext cx="217750" cy="698302"/>
          </a:xfrm>
          <a:prstGeom prst="rect">
            <a:avLst/>
          </a:prstGeom>
        </p:spPr>
      </p:pic>
      <p:pic>
        <p:nvPicPr>
          <p:cNvPr id="14" name="Kuva 13">
            <a:extLst>
              <a:ext uri="{FF2B5EF4-FFF2-40B4-BE49-F238E27FC236}">
                <a16:creationId xmlns:a16="http://schemas.microsoft.com/office/drawing/2014/main" id="{19395042-00D5-4D6A-8AE8-EC13A402812B}"/>
              </a:ext>
            </a:extLst>
          </p:cNvPr>
          <p:cNvPicPr/>
          <p:nvPr userDrawn="1"/>
        </p:nvPicPr>
        <p:blipFill rotWithShape="1">
          <a:blip r:embed="rId3"/>
          <a:srcRect l="4981" t="25272" r="9524" b="43000"/>
          <a:stretch/>
        </p:blipFill>
        <p:spPr bwMode="auto">
          <a:xfrm>
            <a:off x="4219761" y="6074674"/>
            <a:ext cx="3752478" cy="7833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831199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16" name="Suorakulmio 15">
            <a:extLst>
              <a:ext uri="{FF2B5EF4-FFF2-40B4-BE49-F238E27FC236}">
                <a16:creationId xmlns:a16="http://schemas.microsoft.com/office/drawing/2014/main" id="{EA0C4E66-5AF5-4F60-A73B-13DBA8225BBC}"/>
              </a:ext>
            </a:extLst>
          </p:cNvPr>
          <p:cNvSpPr/>
          <p:nvPr userDrawn="1"/>
        </p:nvSpPr>
        <p:spPr>
          <a:xfrm>
            <a:off x="0" y="5456060"/>
            <a:ext cx="12192000" cy="1165457"/>
          </a:xfrm>
          <a:prstGeom prst="rect">
            <a:avLst/>
          </a:prstGeom>
          <a:solidFill>
            <a:srgbClr val="AAC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a:extLst>
              <a:ext uri="{FF2B5EF4-FFF2-40B4-BE49-F238E27FC236}">
                <a16:creationId xmlns:a16="http://schemas.microsoft.com/office/drawing/2014/main" id="{BAC818C2-40BD-4D74-99D4-0891BAADBA7B}"/>
              </a:ext>
            </a:extLst>
          </p:cNvPr>
          <p:cNvPicPr/>
          <p:nvPr userDrawn="1"/>
        </p:nvPicPr>
        <p:blipFill rotWithShape="1">
          <a:blip r:embed="rId2"/>
          <a:srcRect l="4981" t="25272" r="9524" b="43000"/>
          <a:stretch/>
        </p:blipFill>
        <p:spPr bwMode="auto">
          <a:xfrm>
            <a:off x="2812581" y="1228785"/>
            <a:ext cx="6566837" cy="1370821"/>
          </a:xfrm>
          <a:prstGeom prst="rect">
            <a:avLst/>
          </a:prstGeom>
          <a:ln>
            <a:noFill/>
          </a:ln>
          <a:extLst>
            <a:ext uri="{53640926-AAD7-44D8-BBD7-CCE9431645EC}">
              <a14:shadowObscured xmlns:a14="http://schemas.microsoft.com/office/drawing/2010/main"/>
            </a:ext>
          </a:extLst>
        </p:spPr>
      </p:pic>
      <p:sp>
        <p:nvSpPr>
          <p:cNvPr id="7" name="Tekstiruutu 6">
            <a:extLst>
              <a:ext uri="{FF2B5EF4-FFF2-40B4-BE49-F238E27FC236}">
                <a16:creationId xmlns:a16="http://schemas.microsoft.com/office/drawing/2014/main" id="{29F7C10B-A092-4865-BB7A-B525DDBD7788}"/>
              </a:ext>
            </a:extLst>
          </p:cNvPr>
          <p:cNvSpPr txBox="1"/>
          <p:nvPr userDrawn="1"/>
        </p:nvSpPr>
        <p:spPr>
          <a:xfrm>
            <a:off x="4284040" y="3781760"/>
            <a:ext cx="4300956" cy="1015663"/>
          </a:xfrm>
          <a:prstGeom prst="rect">
            <a:avLst/>
          </a:prstGeom>
          <a:noFill/>
        </p:spPr>
        <p:txBody>
          <a:bodyPr wrap="square" rtlCol="0">
            <a:spAutoFit/>
          </a:bodyPr>
          <a:lstStyle/>
          <a:p>
            <a:pPr lvl="0"/>
            <a:r>
              <a:rPr lang="fi-FI" sz="2000" dirty="0">
                <a:solidFill>
                  <a:srgbClr val="AACF38"/>
                </a:solidFill>
              </a:rPr>
              <a:t>@Varhaiskasvatuksen opettajien liitto</a:t>
            </a:r>
            <a:br>
              <a:rPr lang="fi-FI" sz="2000" dirty="0">
                <a:solidFill>
                  <a:srgbClr val="AACF38"/>
                </a:solidFill>
              </a:rPr>
            </a:br>
            <a:r>
              <a:rPr lang="fi-FI" sz="2000" dirty="0">
                <a:solidFill>
                  <a:srgbClr val="AACF38"/>
                </a:solidFill>
              </a:rPr>
              <a:t>@Voliitto</a:t>
            </a:r>
            <a:br>
              <a:rPr lang="fi-FI" sz="2000" dirty="0">
                <a:solidFill>
                  <a:srgbClr val="AACF38"/>
                </a:solidFill>
              </a:rPr>
            </a:br>
            <a:r>
              <a:rPr lang="fi-FI" sz="2000" dirty="0">
                <a:solidFill>
                  <a:srgbClr val="AACF38"/>
                </a:solidFill>
              </a:rPr>
              <a:t>@VOL ry</a:t>
            </a:r>
          </a:p>
        </p:txBody>
      </p:sp>
      <p:pic>
        <p:nvPicPr>
          <p:cNvPr id="8" name="Kuva 7" descr="Kuva, joka sisältää kohteen piirtäminen&#10;&#10;Kuvaus luotu automaattisesti">
            <a:extLst>
              <a:ext uri="{FF2B5EF4-FFF2-40B4-BE49-F238E27FC236}">
                <a16:creationId xmlns:a16="http://schemas.microsoft.com/office/drawing/2014/main" id="{65D3B75D-0F6B-4C8B-9F01-24BD31C660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10539" y="3851046"/>
            <a:ext cx="273501" cy="877089"/>
          </a:xfrm>
          <a:prstGeom prst="rect">
            <a:avLst/>
          </a:prstGeom>
        </p:spPr>
      </p:pic>
      <p:sp>
        <p:nvSpPr>
          <p:cNvPr id="9" name="Tekstiruutu 8">
            <a:extLst>
              <a:ext uri="{FF2B5EF4-FFF2-40B4-BE49-F238E27FC236}">
                <a16:creationId xmlns:a16="http://schemas.microsoft.com/office/drawing/2014/main" id="{63DBB602-0468-4D95-B3EB-6A26C66FBE2D}"/>
              </a:ext>
            </a:extLst>
          </p:cNvPr>
          <p:cNvSpPr txBox="1"/>
          <p:nvPr userDrawn="1"/>
        </p:nvSpPr>
        <p:spPr>
          <a:xfrm flipH="1">
            <a:off x="4494086" y="3429000"/>
            <a:ext cx="16019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2000" b="0" dirty="0">
                <a:solidFill>
                  <a:srgbClr val="AACF38"/>
                </a:solidFill>
              </a:rPr>
              <a:t>www</a:t>
            </a:r>
            <a:r>
              <a:rPr lang="fi-FI" sz="2400" b="0" dirty="0">
                <a:solidFill>
                  <a:srgbClr val="AACF38"/>
                </a:solidFill>
              </a:rPr>
              <a:t>.</a:t>
            </a:r>
            <a:r>
              <a:rPr lang="fi-FI" sz="2000" b="0" dirty="0">
                <a:solidFill>
                  <a:srgbClr val="AACF38"/>
                </a:solidFill>
              </a:rPr>
              <a:t>vol</a:t>
            </a:r>
            <a:r>
              <a:rPr lang="fi-FI" sz="2400" b="0" dirty="0">
                <a:solidFill>
                  <a:srgbClr val="AACF38"/>
                </a:solidFill>
              </a:rPr>
              <a:t>.fi</a:t>
            </a:r>
          </a:p>
        </p:txBody>
      </p:sp>
      <p:sp>
        <p:nvSpPr>
          <p:cNvPr id="10" name="Tekstiruutu 9">
            <a:extLst>
              <a:ext uri="{FF2B5EF4-FFF2-40B4-BE49-F238E27FC236}">
                <a16:creationId xmlns:a16="http://schemas.microsoft.com/office/drawing/2014/main" id="{3E1EE647-977C-4BC9-B47B-FAD09F978E6B}"/>
              </a:ext>
            </a:extLst>
          </p:cNvPr>
          <p:cNvSpPr txBox="1"/>
          <p:nvPr userDrawn="1"/>
        </p:nvSpPr>
        <p:spPr>
          <a:xfrm>
            <a:off x="4284040" y="2969039"/>
            <a:ext cx="4950372" cy="461665"/>
          </a:xfrm>
          <a:prstGeom prst="rect">
            <a:avLst/>
          </a:prstGeom>
          <a:noFill/>
        </p:spPr>
        <p:txBody>
          <a:bodyPr wrap="square" rtlCol="0">
            <a:spAutoFit/>
          </a:bodyPr>
          <a:lstStyle/>
          <a:p>
            <a:r>
              <a:rPr lang="fi-FI" sz="2400" dirty="0">
                <a:solidFill>
                  <a:schemeClr val="bg2">
                    <a:lumMod val="25000"/>
                  </a:schemeClr>
                </a:solidFill>
              </a:rPr>
              <a:t>Uudet yhteystiedot:</a:t>
            </a:r>
          </a:p>
        </p:txBody>
      </p:sp>
      <p:pic>
        <p:nvPicPr>
          <p:cNvPr id="14" name="Kuva 13" descr="Kuva, joka sisältää kohteen piirtäminen&#10;&#10;Kuvaus luotu automaattisesti">
            <a:extLst>
              <a:ext uri="{FF2B5EF4-FFF2-40B4-BE49-F238E27FC236}">
                <a16:creationId xmlns:a16="http://schemas.microsoft.com/office/drawing/2014/main" id="{84DD666F-BD23-4731-8BD8-66348F37877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5385" t="5770" r="30000" b="25609"/>
          <a:stretch/>
        </p:blipFill>
        <p:spPr>
          <a:xfrm>
            <a:off x="5617195" y="5525348"/>
            <a:ext cx="957607" cy="1038303"/>
          </a:xfrm>
          <a:prstGeom prst="rect">
            <a:avLst/>
          </a:prstGeom>
        </p:spPr>
      </p:pic>
    </p:spTree>
    <p:extLst>
      <p:ext uri="{BB962C8B-B14F-4D97-AF65-F5344CB8AC3E}">
        <p14:creationId xmlns:p14="http://schemas.microsoft.com/office/powerpoint/2010/main" val="12134494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1_Tyhjä">
    <p:spTree>
      <p:nvGrpSpPr>
        <p:cNvPr id="1" name=""/>
        <p:cNvGrpSpPr/>
        <p:nvPr/>
      </p:nvGrpSpPr>
      <p:grpSpPr>
        <a:xfrm>
          <a:off x="0" y="0"/>
          <a:ext cx="0" cy="0"/>
          <a:chOff x="0" y="0"/>
          <a:chExt cx="0" cy="0"/>
        </a:xfrm>
      </p:grpSpPr>
      <p:sp>
        <p:nvSpPr>
          <p:cNvPr id="16" name="Suorakulmio 15">
            <a:extLst>
              <a:ext uri="{FF2B5EF4-FFF2-40B4-BE49-F238E27FC236}">
                <a16:creationId xmlns:a16="http://schemas.microsoft.com/office/drawing/2014/main" id="{EA0C4E66-5AF5-4F60-A73B-13DBA8225BBC}"/>
              </a:ext>
            </a:extLst>
          </p:cNvPr>
          <p:cNvSpPr/>
          <p:nvPr userDrawn="1"/>
        </p:nvSpPr>
        <p:spPr>
          <a:xfrm>
            <a:off x="0" y="5456060"/>
            <a:ext cx="12192000" cy="1165457"/>
          </a:xfrm>
          <a:prstGeom prst="rect">
            <a:avLst/>
          </a:prstGeom>
          <a:solidFill>
            <a:srgbClr val="AAC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a:extLst>
              <a:ext uri="{FF2B5EF4-FFF2-40B4-BE49-F238E27FC236}">
                <a16:creationId xmlns:a16="http://schemas.microsoft.com/office/drawing/2014/main" id="{BAC818C2-40BD-4D74-99D4-0891BAADBA7B}"/>
              </a:ext>
            </a:extLst>
          </p:cNvPr>
          <p:cNvPicPr/>
          <p:nvPr userDrawn="1"/>
        </p:nvPicPr>
        <p:blipFill rotWithShape="1">
          <a:blip r:embed="rId2"/>
          <a:srcRect l="4981" t="25272" r="9524" b="43000"/>
          <a:stretch/>
        </p:blipFill>
        <p:spPr bwMode="auto">
          <a:xfrm>
            <a:off x="2812581" y="1228785"/>
            <a:ext cx="6566837" cy="1370821"/>
          </a:xfrm>
          <a:prstGeom prst="rect">
            <a:avLst/>
          </a:prstGeom>
          <a:ln>
            <a:noFill/>
          </a:ln>
          <a:extLst>
            <a:ext uri="{53640926-AAD7-44D8-BBD7-CCE9431645EC}">
              <a14:shadowObscured xmlns:a14="http://schemas.microsoft.com/office/drawing/2010/main"/>
            </a:ext>
          </a:extLst>
        </p:spPr>
      </p:pic>
      <p:sp>
        <p:nvSpPr>
          <p:cNvPr id="7" name="Tekstiruutu 6">
            <a:extLst>
              <a:ext uri="{FF2B5EF4-FFF2-40B4-BE49-F238E27FC236}">
                <a16:creationId xmlns:a16="http://schemas.microsoft.com/office/drawing/2014/main" id="{29F7C10B-A092-4865-BB7A-B525DDBD7788}"/>
              </a:ext>
            </a:extLst>
          </p:cNvPr>
          <p:cNvSpPr txBox="1"/>
          <p:nvPr userDrawn="1"/>
        </p:nvSpPr>
        <p:spPr>
          <a:xfrm>
            <a:off x="4284040" y="3254114"/>
            <a:ext cx="4300956" cy="1015663"/>
          </a:xfrm>
          <a:prstGeom prst="rect">
            <a:avLst/>
          </a:prstGeom>
          <a:noFill/>
        </p:spPr>
        <p:txBody>
          <a:bodyPr wrap="square" rtlCol="0">
            <a:spAutoFit/>
          </a:bodyPr>
          <a:lstStyle/>
          <a:p>
            <a:pPr lvl="0"/>
            <a:r>
              <a:rPr lang="fi-FI" sz="2000" dirty="0">
                <a:solidFill>
                  <a:srgbClr val="AACF38"/>
                </a:solidFill>
              </a:rPr>
              <a:t>@Varhaiskasvatuksen opettajien liitto</a:t>
            </a:r>
            <a:br>
              <a:rPr lang="fi-FI" sz="2000" dirty="0">
                <a:solidFill>
                  <a:srgbClr val="AACF38"/>
                </a:solidFill>
              </a:rPr>
            </a:br>
            <a:r>
              <a:rPr lang="fi-FI" sz="2000" dirty="0">
                <a:solidFill>
                  <a:srgbClr val="AACF38"/>
                </a:solidFill>
              </a:rPr>
              <a:t>@Voliitto</a:t>
            </a:r>
            <a:br>
              <a:rPr lang="fi-FI" sz="2000" dirty="0">
                <a:solidFill>
                  <a:srgbClr val="AACF38"/>
                </a:solidFill>
              </a:rPr>
            </a:br>
            <a:r>
              <a:rPr lang="fi-FI" sz="2000" dirty="0">
                <a:solidFill>
                  <a:srgbClr val="AACF38"/>
                </a:solidFill>
              </a:rPr>
              <a:t>@VOL ry</a:t>
            </a:r>
          </a:p>
        </p:txBody>
      </p:sp>
      <p:pic>
        <p:nvPicPr>
          <p:cNvPr id="8" name="Kuva 7" descr="Kuva, joka sisältää kohteen piirtäminen&#10;&#10;Kuvaus luotu automaattisesti">
            <a:extLst>
              <a:ext uri="{FF2B5EF4-FFF2-40B4-BE49-F238E27FC236}">
                <a16:creationId xmlns:a16="http://schemas.microsoft.com/office/drawing/2014/main" id="{65D3B75D-0F6B-4C8B-9F01-24BD31C660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10539" y="3323400"/>
            <a:ext cx="273501" cy="877089"/>
          </a:xfrm>
          <a:prstGeom prst="rect">
            <a:avLst/>
          </a:prstGeom>
        </p:spPr>
      </p:pic>
      <p:sp>
        <p:nvSpPr>
          <p:cNvPr id="9" name="Tekstiruutu 8">
            <a:extLst>
              <a:ext uri="{FF2B5EF4-FFF2-40B4-BE49-F238E27FC236}">
                <a16:creationId xmlns:a16="http://schemas.microsoft.com/office/drawing/2014/main" id="{63DBB602-0468-4D95-B3EB-6A26C66FBE2D}"/>
              </a:ext>
            </a:extLst>
          </p:cNvPr>
          <p:cNvSpPr txBox="1"/>
          <p:nvPr userDrawn="1"/>
        </p:nvSpPr>
        <p:spPr>
          <a:xfrm flipH="1">
            <a:off x="4494086" y="2921488"/>
            <a:ext cx="16019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2000" b="0" dirty="0">
                <a:solidFill>
                  <a:srgbClr val="AACF38"/>
                </a:solidFill>
              </a:rPr>
              <a:t>www.vol</a:t>
            </a:r>
            <a:r>
              <a:rPr lang="fi-FI" sz="2400" b="0" dirty="0">
                <a:solidFill>
                  <a:srgbClr val="AACF38"/>
                </a:solidFill>
              </a:rPr>
              <a:t>.fi</a:t>
            </a:r>
          </a:p>
        </p:txBody>
      </p:sp>
      <p:sp>
        <p:nvSpPr>
          <p:cNvPr id="10" name="Tekstiruutu 9">
            <a:extLst>
              <a:ext uri="{FF2B5EF4-FFF2-40B4-BE49-F238E27FC236}">
                <a16:creationId xmlns:a16="http://schemas.microsoft.com/office/drawing/2014/main" id="{3E1EE647-977C-4BC9-B47B-FAD09F978E6B}"/>
              </a:ext>
            </a:extLst>
          </p:cNvPr>
          <p:cNvSpPr txBox="1"/>
          <p:nvPr userDrawn="1"/>
        </p:nvSpPr>
        <p:spPr>
          <a:xfrm>
            <a:off x="4494086" y="2521017"/>
            <a:ext cx="4950372" cy="461665"/>
          </a:xfrm>
          <a:prstGeom prst="rect">
            <a:avLst/>
          </a:prstGeom>
          <a:noFill/>
        </p:spPr>
        <p:txBody>
          <a:bodyPr wrap="square" rtlCol="0">
            <a:spAutoFit/>
          </a:bodyPr>
          <a:lstStyle/>
          <a:p>
            <a:r>
              <a:rPr lang="fi-FI" sz="2400" dirty="0">
                <a:solidFill>
                  <a:schemeClr val="bg2">
                    <a:lumMod val="25000"/>
                  </a:schemeClr>
                </a:solidFill>
              </a:rPr>
              <a:t>Uudet yhteystiedot:</a:t>
            </a:r>
          </a:p>
        </p:txBody>
      </p:sp>
      <p:pic>
        <p:nvPicPr>
          <p:cNvPr id="14" name="Kuva 13" descr="Kuva, joka sisältää kohteen piirtäminen&#10;&#10;Kuvaus luotu automaattisesti">
            <a:extLst>
              <a:ext uri="{FF2B5EF4-FFF2-40B4-BE49-F238E27FC236}">
                <a16:creationId xmlns:a16="http://schemas.microsoft.com/office/drawing/2014/main" id="{84DD666F-BD23-4731-8BD8-66348F37877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5385" t="5770" r="30000" b="25609"/>
          <a:stretch/>
        </p:blipFill>
        <p:spPr>
          <a:xfrm>
            <a:off x="5617195" y="5525348"/>
            <a:ext cx="957607" cy="1038303"/>
          </a:xfrm>
          <a:prstGeom prst="rect">
            <a:avLst/>
          </a:prstGeom>
        </p:spPr>
      </p:pic>
      <p:sp>
        <p:nvSpPr>
          <p:cNvPr id="2" name="Tekstiruutu 1">
            <a:extLst>
              <a:ext uri="{FF2B5EF4-FFF2-40B4-BE49-F238E27FC236}">
                <a16:creationId xmlns:a16="http://schemas.microsoft.com/office/drawing/2014/main" id="{0E25C6A8-2600-4870-B0BE-78837728401E}"/>
              </a:ext>
            </a:extLst>
          </p:cNvPr>
          <p:cNvSpPr txBox="1"/>
          <p:nvPr userDrawn="1"/>
        </p:nvSpPr>
        <p:spPr>
          <a:xfrm>
            <a:off x="4494087" y="4270867"/>
            <a:ext cx="3159044" cy="1323439"/>
          </a:xfrm>
          <a:prstGeom prst="rect">
            <a:avLst/>
          </a:prstGeom>
          <a:noFill/>
        </p:spPr>
        <p:txBody>
          <a:bodyPr wrap="square" rtlCol="0">
            <a:spAutoFit/>
          </a:bodyPr>
          <a:lstStyle/>
          <a:p>
            <a:r>
              <a:rPr lang="fi-FI" sz="2000" kern="1200" dirty="0">
                <a:solidFill>
                  <a:schemeClr val="tx1"/>
                </a:solidFill>
                <a:effectLst/>
                <a:latin typeface="+mn-lt"/>
                <a:ea typeface="+mn-ea"/>
                <a:cs typeface="+mn-cs"/>
              </a:rPr>
              <a:t>Sähköpostit ovat muotoa </a:t>
            </a:r>
          </a:p>
          <a:p>
            <a:r>
              <a:rPr lang="fi-FI" sz="2000" u="sng" kern="1200" dirty="0">
                <a:solidFill>
                  <a:schemeClr val="tx1"/>
                </a:solidFill>
                <a:effectLst/>
                <a:latin typeface="+mn-lt"/>
                <a:ea typeface="+mn-ea"/>
                <a:cs typeface="+mn-cs"/>
                <a:hlinkClick r:id="rId5"/>
              </a:rPr>
              <a:t>etunimi.sukunimi@vol.fi</a:t>
            </a:r>
            <a:endParaRPr lang="fi-FI" sz="2000" kern="1200" dirty="0">
              <a:solidFill>
                <a:schemeClr val="tx1"/>
              </a:solidFill>
              <a:effectLst/>
              <a:latin typeface="+mn-lt"/>
              <a:ea typeface="+mn-ea"/>
              <a:cs typeface="+mn-cs"/>
            </a:endParaRPr>
          </a:p>
          <a:p>
            <a:r>
              <a:rPr lang="fi-FI" sz="2000" kern="1200" dirty="0">
                <a:solidFill>
                  <a:schemeClr val="tx1"/>
                </a:solidFill>
                <a:effectLst/>
                <a:latin typeface="+mn-lt"/>
                <a:ea typeface="+mn-ea"/>
                <a:cs typeface="+mn-cs"/>
              </a:rPr>
              <a:t>Aineistojen tilaus </a:t>
            </a:r>
            <a:r>
              <a:rPr lang="fi-FI" sz="2000" u="sng" kern="1200" dirty="0">
                <a:solidFill>
                  <a:schemeClr val="tx1"/>
                </a:solidFill>
                <a:effectLst/>
                <a:latin typeface="+mn-lt"/>
                <a:ea typeface="+mn-ea"/>
                <a:cs typeface="+mn-cs"/>
                <a:hlinkClick r:id="rId6"/>
              </a:rPr>
              <a:t>vol@vol.fi</a:t>
            </a:r>
            <a:endParaRPr lang="fi-FI" sz="2000" kern="1200" dirty="0">
              <a:solidFill>
                <a:schemeClr val="tx1"/>
              </a:solidFill>
              <a:effectLst/>
              <a:latin typeface="+mn-lt"/>
              <a:ea typeface="+mn-ea"/>
              <a:cs typeface="+mn-cs"/>
            </a:endParaRPr>
          </a:p>
          <a:p>
            <a:endParaRPr lang="fi-FI" sz="2000" dirty="0"/>
          </a:p>
        </p:txBody>
      </p:sp>
    </p:spTree>
    <p:extLst>
      <p:ext uri="{BB962C8B-B14F-4D97-AF65-F5344CB8AC3E}">
        <p14:creationId xmlns:p14="http://schemas.microsoft.com/office/powerpoint/2010/main" val="33288533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5CFE5BB8-4A34-4E82-80F7-60036D54703A}"/>
              </a:ext>
            </a:extLst>
          </p:cNvPr>
          <p:cNvPicPr/>
          <p:nvPr userDrawn="1"/>
        </p:nvPicPr>
        <p:blipFill rotWithShape="1">
          <a:blip r:embed="rId2"/>
          <a:srcRect l="4981" t="25272" r="9524" b="43000"/>
          <a:stretch/>
        </p:blipFill>
        <p:spPr bwMode="auto">
          <a:xfrm rot="5400000">
            <a:off x="-1607651" y="1854079"/>
            <a:ext cx="4221538" cy="881242"/>
          </a:xfrm>
          <a:prstGeom prst="rect">
            <a:avLst/>
          </a:prstGeom>
          <a:ln>
            <a:noFill/>
          </a:ln>
          <a:extLst>
            <a:ext uri="{53640926-AAD7-44D8-BBD7-CCE9431645EC}">
              <a14:shadowObscured xmlns:a14="http://schemas.microsoft.com/office/drawing/2010/main"/>
            </a:ext>
          </a:extLst>
        </p:spPr>
      </p:pic>
      <p:sp>
        <p:nvSpPr>
          <p:cNvPr id="2" name="Pystysuora otsikko 1">
            <a:extLst>
              <a:ext uri="{FF2B5EF4-FFF2-40B4-BE49-F238E27FC236}">
                <a16:creationId xmlns:a16="http://schemas.microsoft.com/office/drawing/2014/main" id="{E6F42287-6076-4407-9586-C5021F1EB815}"/>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78CFFB6F-3C22-43C9-A6C6-3D28D27B3F2B}"/>
              </a:ext>
            </a:extLst>
          </p:cNvPr>
          <p:cNvSpPr>
            <a:spLocks noGrp="1"/>
          </p:cNvSpPr>
          <p:nvPr>
            <p:ph type="body" orient="vert" idx="1"/>
          </p:nvPr>
        </p:nvSpPr>
        <p:spPr>
          <a:xfrm>
            <a:off x="1092200" y="365125"/>
            <a:ext cx="7480300" cy="5811838"/>
          </a:xfrm>
        </p:spPr>
        <p:txBody>
          <a:bodyPr vert="eaVert"/>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5" name="Tekstiruutu 14">
            <a:extLst>
              <a:ext uri="{FF2B5EF4-FFF2-40B4-BE49-F238E27FC236}">
                <a16:creationId xmlns:a16="http://schemas.microsoft.com/office/drawing/2014/main" id="{FE6436A0-4CCB-430B-AA46-0246ED426111}"/>
              </a:ext>
            </a:extLst>
          </p:cNvPr>
          <p:cNvSpPr txBox="1"/>
          <p:nvPr userDrawn="1"/>
        </p:nvSpPr>
        <p:spPr>
          <a:xfrm rot="5400000">
            <a:off x="-589265" y="5514431"/>
            <a:ext cx="2016602" cy="512882"/>
          </a:xfrm>
          <a:prstGeom prst="rect">
            <a:avLst/>
          </a:prstGeom>
          <a:noFill/>
        </p:spPr>
        <p:txBody>
          <a:bodyPr wrap="square" rtlCol="0">
            <a:noAutofit/>
          </a:bodyPr>
          <a:lstStyle/>
          <a:p>
            <a:pPr lvl="0"/>
            <a:r>
              <a:rPr lang="fi-FI" sz="900" dirty="0">
                <a:solidFill>
                  <a:schemeClr val="bg2">
                    <a:lumMod val="25000"/>
                  </a:schemeClr>
                </a:solidFill>
              </a:rPr>
              <a:t>@varhaiskasvatuksen opettajien liitto</a:t>
            </a:r>
            <a:br>
              <a:rPr lang="fi-FI" sz="900" dirty="0">
                <a:solidFill>
                  <a:schemeClr val="bg2">
                    <a:lumMod val="25000"/>
                  </a:schemeClr>
                </a:solidFill>
              </a:rPr>
            </a:br>
            <a:r>
              <a:rPr lang="fi-FI" sz="900" dirty="0">
                <a:solidFill>
                  <a:schemeClr val="bg2">
                    <a:lumMod val="25000"/>
                  </a:schemeClr>
                </a:solidFill>
              </a:rPr>
              <a:t>@Voliitto</a:t>
            </a:r>
            <a:br>
              <a:rPr lang="fi-FI" sz="900" dirty="0">
                <a:solidFill>
                  <a:schemeClr val="bg2">
                    <a:lumMod val="25000"/>
                  </a:schemeClr>
                </a:solidFill>
              </a:rPr>
            </a:br>
            <a:r>
              <a:rPr lang="fi-FI" sz="900" dirty="0">
                <a:solidFill>
                  <a:schemeClr val="bg2">
                    <a:lumMod val="25000"/>
                  </a:schemeClr>
                </a:solidFill>
              </a:rPr>
              <a:t>@VOL ry</a:t>
            </a:r>
          </a:p>
        </p:txBody>
      </p:sp>
      <p:pic>
        <p:nvPicPr>
          <p:cNvPr id="16" name="Kuva 15" descr="Kuva, joka sisältää kohteen piirtäminen&#10;&#10;Kuvaus luotu automaattisesti">
            <a:extLst>
              <a:ext uri="{FF2B5EF4-FFF2-40B4-BE49-F238E27FC236}">
                <a16:creationId xmlns:a16="http://schemas.microsoft.com/office/drawing/2014/main" id="{A97FD165-E5E3-492D-862F-7E29FC9DC0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348589" y="4536654"/>
            <a:ext cx="140894" cy="451834"/>
          </a:xfrm>
          <a:prstGeom prst="rect">
            <a:avLst/>
          </a:prstGeom>
        </p:spPr>
      </p:pic>
    </p:spTree>
    <p:extLst>
      <p:ext uri="{BB962C8B-B14F-4D97-AF65-F5344CB8AC3E}">
        <p14:creationId xmlns:p14="http://schemas.microsoft.com/office/powerpoint/2010/main" val="4237579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kansi kuvalla">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E12027B8-3ACC-4B99-A595-CEED283E7D87}"/>
              </a:ext>
            </a:extLst>
          </p:cNvPr>
          <p:cNvPicPr>
            <a:picLocks noChangeAspect="1"/>
          </p:cNvPicPr>
          <p:nvPr userDrawn="1"/>
        </p:nvPicPr>
        <p:blipFill>
          <a:blip r:embed="rId2"/>
          <a:stretch>
            <a:fillRect/>
          </a:stretch>
        </p:blipFill>
        <p:spPr>
          <a:xfrm>
            <a:off x="0" y="5095202"/>
            <a:ext cx="3883841" cy="1762798"/>
          </a:xfrm>
          <a:prstGeom prst="rect">
            <a:avLst/>
          </a:prstGeom>
        </p:spPr>
      </p:pic>
      <p:sp>
        <p:nvSpPr>
          <p:cNvPr id="8" name="Title 1">
            <a:extLst>
              <a:ext uri="{FF2B5EF4-FFF2-40B4-BE49-F238E27FC236}">
                <a16:creationId xmlns:a16="http://schemas.microsoft.com/office/drawing/2014/main" id="{B5C5974A-92E5-447A-A74F-126A2265D303}"/>
              </a:ext>
            </a:extLst>
          </p:cNvPr>
          <p:cNvSpPr>
            <a:spLocks noGrp="1"/>
          </p:cNvSpPr>
          <p:nvPr>
            <p:ph type="ctrTitle"/>
          </p:nvPr>
        </p:nvSpPr>
        <p:spPr>
          <a:xfrm>
            <a:off x="6096001" y="4867516"/>
            <a:ext cx="5207000" cy="1393584"/>
          </a:xfrm>
          <a:prstGeom prst="rect">
            <a:avLst/>
          </a:prstGeom>
        </p:spPr>
        <p:txBody>
          <a:bodyPr lIns="0" tIns="0" rIns="0" bIns="0" anchor="t">
            <a:noAutofit/>
          </a:bodyPr>
          <a:lstStyle>
            <a:lvl1pPr algn="l">
              <a:lnSpc>
                <a:spcPct val="80000"/>
              </a:lnSpc>
              <a:defRPr sz="4400" b="1" spc="-2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Tree>
    <p:extLst>
      <p:ext uri="{BB962C8B-B14F-4D97-AF65-F5344CB8AC3E}">
        <p14:creationId xmlns:p14="http://schemas.microsoft.com/office/powerpoint/2010/main" val="2195436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kansi kuvalla ja kuvio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721785" y="1912266"/>
            <a:ext cx="10691140"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Muokkaa ots. perustyyl. napsautt.</a:t>
            </a:r>
            <a:endParaRPr lang="en-US" dirty="0"/>
          </a:p>
        </p:txBody>
      </p:sp>
      <p:pic>
        <p:nvPicPr>
          <p:cNvPr id="9" name="Kuva 8">
            <a:extLst>
              <a:ext uri="{FF2B5EF4-FFF2-40B4-BE49-F238E27FC236}">
                <a16:creationId xmlns:a16="http://schemas.microsoft.com/office/drawing/2014/main" id="{4BDCF47E-3E49-4587-B526-04B917F4D023}"/>
              </a:ext>
            </a:extLst>
          </p:cNvPr>
          <p:cNvPicPr>
            <a:picLocks noChangeAspect="1"/>
          </p:cNvPicPr>
          <p:nvPr userDrawn="1"/>
        </p:nvPicPr>
        <p:blipFill>
          <a:blip r:embed="rId2"/>
          <a:stretch>
            <a:fillRect/>
          </a:stretch>
        </p:blipFill>
        <p:spPr>
          <a:xfrm>
            <a:off x="0" y="5095202"/>
            <a:ext cx="3883841" cy="1762798"/>
          </a:xfrm>
          <a:prstGeom prst="rect">
            <a:avLst/>
          </a:prstGeom>
        </p:spPr>
      </p:pic>
      <p:sp>
        <p:nvSpPr>
          <p:cNvPr id="3" name="Vapaamuotoinen: Muoto 2">
            <a:extLst>
              <a:ext uri="{FF2B5EF4-FFF2-40B4-BE49-F238E27FC236}">
                <a16:creationId xmlns:a16="http://schemas.microsoft.com/office/drawing/2014/main" id="{965F3F81-83D2-4265-B857-439498CF5505}"/>
              </a:ext>
            </a:extLst>
          </p:cNvPr>
          <p:cNvSpPr/>
          <p:nvPr userDrawn="1"/>
        </p:nvSpPr>
        <p:spPr>
          <a:xfrm>
            <a:off x="6096000" y="0"/>
            <a:ext cx="6102350" cy="2570006"/>
          </a:xfrm>
          <a:custGeom>
            <a:avLst/>
            <a:gdLst>
              <a:gd name="connsiteX0" fmla="*/ 0 w 3422650"/>
              <a:gd name="connsiteY0" fmla="*/ 0 h 1441450"/>
              <a:gd name="connsiteX1" fmla="*/ 3422650 w 3422650"/>
              <a:gd name="connsiteY1" fmla="*/ 1441450 h 1441450"/>
              <a:gd name="connsiteX2" fmla="*/ 3409950 w 3422650"/>
              <a:gd name="connsiteY2" fmla="*/ 0 h 1441450"/>
              <a:gd name="connsiteX3" fmla="*/ 0 w 3422650"/>
              <a:gd name="connsiteY3" fmla="*/ 0 h 1441450"/>
            </a:gdLst>
            <a:ahLst/>
            <a:cxnLst>
              <a:cxn ang="0">
                <a:pos x="connsiteX0" y="connsiteY0"/>
              </a:cxn>
              <a:cxn ang="0">
                <a:pos x="connsiteX1" y="connsiteY1"/>
              </a:cxn>
              <a:cxn ang="0">
                <a:pos x="connsiteX2" y="connsiteY2"/>
              </a:cxn>
              <a:cxn ang="0">
                <a:pos x="connsiteX3" y="connsiteY3"/>
              </a:cxn>
            </a:cxnLst>
            <a:rect l="l" t="t" r="r" b="b"/>
            <a:pathLst>
              <a:path w="3422650" h="1441450">
                <a:moveTo>
                  <a:pt x="0" y="0"/>
                </a:moveTo>
                <a:lnTo>
                  <a:pt x="3422650" y="1441450"/>
                </a:lnTo>
                <a:lnTo>
                  <a:pt x="3409950" y="0"/>
                </a:lnTo>
                <a:lnTo>
                  <a:pt x="0" y="0"/>
                </a:lnTo>
                <a:close/>
              </a:path>
            </a:pathLst>
          </a:custGeom>
          <a:solidFill>
            <a:schemeClr val="tx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6" name="Vapaamuotoinen: Muoto 5">
            <a:extLst>
              <a:ext uri="{FF2B5EF4-FFF2-40B4-BE49-F238E27FC236}">
                <a16:creationId xmlns:a16="http://schemas.microsoft.com/office/drawing/2014/main" id="{BA2B021C-837B-46B0-83E2-272CBB5D4492}"/>
              </a:ext>
            </a:extLst>
          </p:cNvPr>
          <p:cNvSpPr/>
          <p:nvPr userDrawn="1"/>
        </p:nvSpPr>
        <p:spPr>
          <a:xfrm>
            <a:off x="10561688" y="-12701"/>
            <a:ext cx="1630312" cy="5106047"/>
          </a:xfrm>
          <a:custGeom>
            <a:avLst/>
            <a:gdLst>
              <a:gd name="connsiteX0" fmla="*/ 0 w 914400"/>
              <a:gd name="connsiteY0" fmla="*/ 0 h 2863850"/>
              <a:gd name="connsiteX1" fmla="*/ 914400 w 914400"/>
              <a:gd name="connsiteY1" fmla="*/ 2863850 h 2863850"/>
              <a:gd name="connsiteX2" fmla="*/ 914400 w 914400"/>
              <a:gd name="connsiteY2" fmla="*/ 6350 h 2863850"/>
              <a:gd name="connsiteX3" fmla="*/ 0 w 914400"/>
              <a:gd name="connsiteY3" fmla="*/ 0 h 2863850"/>
            </a:gdLst>
            <a:ahLst/>
            <a:cxnLst>
              <a:cxn ang="0">
                <a:pos x="connsiteX0" y="connsiteY0"/>
              </a:cxn>
              <a:cxn ang="0">
                <a:pos x="connsiteX1" y="connsiteY1"/>
              </a:cxn>
              <a:cxn ang="0">
                <a:pos x="connsiteX2" y="connsiteY2"/>
              </a:cxn>
              <a:cxn ang="0">
                <a:pos x="connsiteX3" y="connsiteY3"/>
              </a:cxn>
            </a:cxnLst>
            <a:rect l="l" t="t" r="r" b="b"/>
            <a:pathLst>
              <a:path w="914400" h="2863850">
                <a:moveTo>
                  <a:pt x="0" y="0"/>
                </a:moveTo>
                <a:lnTo>
                  <a:pt x="914400" y="2863850"/>
                </a:lnTo>
                <a:lnTo>
                  <a:pt x="914400" y="6350"/>
                </a:lnTo>
                <a:lnTo>
                  <a:pt x="0" y="0"/>
                </a:lnTo>
                <a:close/>
              </a:path>
            </a:pathLst>
          </a:cu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2782418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sp>
        <p:nvSpPr>
          <p:cNvPr id="9" name="Title 1"/>
          <p:cNvSpPr>
            <a:spLocks noGrp="1"/>
          </p:cNvSpPr>
          <p:nvPr>
            <p:ph type="ctrTitle"/>
          </p:nvPr>
        </p:nvSpPr>
        <p:spPr>
          <a:xfrm>
            <a:off x="721785" y="381000"/>
            <a:ext cx="10729383"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1" name="Content Placeholder 10"/>
          <p:cNvSpPr>
            <a:spLocks noGrp="1"/>
          </p:cNvSpPr>
          <p:nvPr>
            <p:ph sz="quarter" idx="14"/>
          </p:nvPr>
        </p:nvSpPr>
        <p:spPr>
          <a:xfrm>
            <a:off x="721785" y="1685676"/>
            <a:ext cx="10729383" cy="4250891"/>
          </a:xfrm>
          <a:prstGeom prst="rect">
            <a:avLst/>
          </a:prstGeom>
        </p:spPr>
        <p:txBody>
          <a:bodyPr vert="horz" lIns="0" tIns="0" rIns="0" bIns="0"/>
          <a:lstStyle>
            <a:lvl1pPr marL="0" indent="0">
              <a:buNone/>
              <a:defRPr sz="2100" b="1">
                <a:latin typeface="+mj-lt"/>
              </a:defRPr>
            </a:lvl1pPr>
            <a:lvl2pPr marL="296863" indent="-271463">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601663" indent="-296863">
              <a:buFont typeface="Arial" panose="020B0604020202020204" pitchFamily="34" charset="0"/>
              <a:buChar char="‒"/>
              <a:defRPr sz="1600" i="1">
                <a:latin typeface="Arial" panose="020B0604020202020204" pitchFamily="34" charset="0"/>
                <a:cs typeface="Arial" panose="020B0604020202020204" pitchFamily="34" charset="0"/>
              </a:defRPr>
            </a:lvl3pPr>
            <a:lvl4pPr marL="900113" indent="-29845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227138" indent="-320675">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ate Placeholder 7"/>
          <p:cNvSpPr>
            <a:spLocks noGrp="1"/>
          </p:cNvSpPr>
          <p:nvPr>
            <p:ph type="dt" sz="half" idx="15"/>
          </p:nvPr>
        </p:nvSpPr>
        <p:spPr>
          <a:xfrm>
            <a:off x="6587067" y="6298084"/>
            <a:ext cx="4826000" cy="185738"/>
          </a:xfrm>
        </p:spPr>
        <p:txBody>
          <a:bodyPr/>
          <a:lstStyle>
            <a:lvl1pPr>
              <a:defRPr/>
            </a:lvl1pPr>
          </a:lstStyle>
          <a:p>
            <a:pPr>
              <a:defRPr/>
            </a:pPr>
            <a:fld id="{894D85A3-5928-4FA8-B074-1A44C471BF7F}" type="datetime1">
              <a:rPr lang="fi-FI" smtClean="0"/>
              <a:t>30.11.2021</a:t>
            </a:fld>
            <a:endParaRPr lang="fi-FI" dirty="0"/>
          </a:p>
        </p:txBody>
      </p:sp>
      <p:sp>
        <p:nvSpPr>
          <p:cNvPr id="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dirty="0"/>
          </a:p>
        </p:txBody>
      </p:sp>
      <p:cxnSp>
        <p:nvCxnSpPr>
          <p:cNvPr id="10" name="Straight Connector 9"/>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3" name="Kuva 12">
            <a:extLst>
              <a:ext uri="{FF2B5EF4-FFF2-40B4-BE49-F238E27FC236}">
                <a16:creationId xmlns:a16="http://schemas.microsoft.com/office/drawing/2014/main" id="{79031326-596C-4623-8157-C4FBFE282875}"/>
              </a:ext>
            </a:extLst>
          </p:cNvPr>
          <p:cNvPicPr>
            <a:picLocks noChangeAspect="1"/>
          </p:cNvPicPr>
          <p:nvPr userDrawn="1"/>
        </p:nvPicPr>
        <p:blipFill>
          <a:blip r:embed="rId2"/>
          <a:stretch>
            <a:fillRect/>
          </a:stretch>
        </p:blipFill>
        <p:spPr>
          <a:xfrm>
            <a:off x="471434" y="6045445"/>
            <a:ext cx="1783907" cy="809680"/>
          </a:xfrm>
          <a:prstGeom prst="rect">
            <a:avLst/>
          </a:prstGeom>
        </p:spPr>
      </p:pic>
    </p:spTree>
    <p:extLst>
      <p:ext uri="{BB962C8B-B14F-4D97-AF65-F5344CB8AC3E}">
        <p14:creationId xmlns:p14="http://schemas.microsoft.com/office/powerpoint/2010/main" val="4145400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sältö + kuvio">
    <p:spTree>
      <p:nvGrpSpPr>
        <p:cNvPr id="1" name=""/>
        <p:cNvGrpSpPr/>
        <p:nvPr/>
      </p:nvGrpSpPr>
      <p:grpSpPr>
        <a:xfrm>
          <a:off x="0" y="0"/>
          <a:ext cx="0" cy="0"/>
          <a:chOff x="0" y="0"/>
          <a:chExt cx="0" cy="0"/>
        </a:xfrm>
      </p:grpSpPr>
      <p:sp>
        <p:nvSpPr>
          <p:cNvPr id="9" name="Title 1"/>
          <p:cNvSpPr>
            <a:spLocks noGrp="1"/>
          </p:cNvSpPr>
          <p:nvPr>
            <p:ph type="ctrTitle"/>
          </p:nvPr>
        </p:nvSpPr>
        <p:spPr>
          <a:xfrm>
            <a:off x="721785" y="381000"/>
            <a:ext cx="10729383"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1" name="Content Placeholder 10"/>
          <p:cNvSpPr>
            <a:spLocks noGrp="1"/>
          </p:cNvSpPr>
          <p:nvPr>
            <p:ph sz="quarter" idx="14"/>
          </p:nvPr>
        </p:nvSpPr>
        <p:spPr>
          <a:xfrm>
            <a:off x="721785" y="1685676"/>
            <a:ext cx="10729383" cy="4250891"/>
          </a:xfrm>
          <a:prstGeom prst="rect">
            <a:avLst/>
          </a:prstGeom>
        </p:spPr>
        <p:txBody>
          <a:bodyPr vert="horz" lIns="0" tIns="0" rIns="0" bIns="0"/>
          <a:lstStyle>
            <a:lvl1pPr marL="0" indent="0">
              <a:buNone/>
              <a:defRPr sz="2100" b="1">
                <a:latin typeface="+mj-lt"/>
              </a:defRPr>
            </a:lvl1pPr>
            <a:lvl2pPr marL="296863" indent="-271463">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601663" indent="-296863">
              <a:buFont typeface="Arial" panose="020B0604020202020204" pitchFamily="34" charset="0"/>
              <a:buChar char="‒"/>
              <a:defRPr sz="1600" i="1">
                <a:latin typeface="Arial" panose="020B0604020202020204" pitchFamily="34" charset="0"/>
                <a:cs typeface="Arial" panose="020B0604020202020204" pitchFamily="34" charset="0"/>
              </a:defRPr>
            </a:lvl3pPr>
            <a:lvl4pPr marL="900113" indent="-29845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227138" indent="-320675">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ate Placeholder 7"/>
          <p:cNvSpPr>
            <a:spLocks noGrp="1"/>
          </p:cNvSpPr>
          <p:nvPr>
            <p:ph type="dt" sz="half" idx="15"/>
          </p:nvPr>
        </p:nvSpPr>
        <p:spPr>
          <a:xfrm>
            <a:off x="6587067" y="6298084"/>
            <a:ext cx="4826000" cy="185738"/>
          </a:xfrm>
        </p:spPr>
        <p:txBody>
          <a:bodyPr/>
          <a:lstStyle>
            <a:lvl1pPr>
              <a:defRPr/>
            </a:lvl1pPr>
          </a:lstStyle>
          <a:p>
            <a:pPr>
              <a:defRPr/>
            </a:pPr>
            <a:fld id="{894D85A3-5928-4FA8-B074-1A44C471BF7F}" type="datetime1">
              <a:rPr lang="fi-FI" smtClean="0"/>
              <a:t>30.11.2021</a:t>
            </a:fld>
            <a:endParaRPr lang="fi-FI" dirty="0"/>
          </a:p>
        </p:txBody>
      </p:sp>
      <p:sp>
        <p:nvSpPr>
          <p:cNvPr id="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dirty="0"/>
          </a:p>
        </p:txBody>
      </p:sp>
      <p:cxnSp>
        <p:nvCxnSpPr>
          <p:cNvPr id="10" name="Straight Connector 9"/>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3" name="Kuva 12">
            <a:extLst>
              <a:ext uri="{FF2B5EF4-FFF2-40B4-BE49-F238E27FC236}">
                <a16:creationId xmlns:a16="http://schemas.microsoft.com/office/drawing/2014/main" id="{79031326-596C-4623-8157-C4FBFE282875}"/>
              </a:ext>
            </a:extLst>
          </p:cNvPr>
          <p:cNvPicPr>
            <a:picLocks noChangeAspect="1"/>
          </p:cNvPicPr>
          <p:nvPr userDrawn="1"/>
        </p:nvPicPr>
        <p:blipFill>
          <a:blip r:embed="rId2"/>
          <a:stretch>
            <a:fillRect/>
          </a:stretch>
        </p:blipFill>
        <p:spPr>
          <a:xfrm>
            <a:off x="471434" y="6045445"/>
            <a:ext cx="1783907" cy="809680"/>
          </a:xfrm>
          <a:prstGeom prst="rect">
            <a:avLst/>
          </a:prstGeom>
        </p:spPr>
      </p:pic>
      <p:sp>
        <p:nvSpPr>
          <p:cNvPr id="12" name="Vapaamuotoinen: Muoto 11">
            <a:extLst>
              <a:ext uri="{FF2B5EF4-FFF2-40B4-BE49-F238E27FC236}">
                <a16:creationId xmlns:a16="http://schemas.microsoft.com/office/drawing/2014/main" id="{51D41A45-43E6-457A-B149-72ED8CECB2A7}"/>
              </a:ext>
            </a:extLst>
          </p:cNvPr>
          <p:cNvSpPr/>
          <p:nvPr userDrawn="1"/>
        </p:nvSpPr>
        <p:spPr>
          <a:xfrm>
            <a:off x="6096000" y="0"/>
            <a:ext cx="6102350" cy="2570006"/>
          </a:xfrm>
          <a:custGeom>
            <a:avLst/>
            <a:gdLst>
              <a:gd name="connsiteX0" fmla="*/ 0 w 3422650"/>
              <a:gd name="connsiteY0" fmla="*/ 0 h 1441450"/>
              <a:gd name="connsiteX1" fmla="*/ 3422650 w 3422650"/>
              <a:gd name="connsiteY1" fmla="*/ 1441450 h 1441450"/>
              <a:gd name="connsiteX2" fmla="*/ 3409950 w 3422650"/>
              <a:gd name="connsiteY2" fmla="*/ 0 h 1441450"/>
              <a:gd name="connsiteX3" fmla="*/ 0 w 3422650"/>
              <a:gd name="connsiteY3" fmla="*/ 0 h 1441450"/>
            </a:gdLst>
            <a:ahLst/>
            <a:cxnLst>
              <a:cxn ang="0">
                <a:pos x="connsiteX0" y="connsiteY0"/>
              </a:cxn>
              <a:cxn ang="0">
                <a:pos x="connsiteX1" y="connsiteY1"/>
              </a:cxn>
              <a:cxn ang="0">
                <a:pos x="connsiteX2" y="connsiteY2"/>
              </a:cxn>
              <a:cxn ang="0">
                <a:pos x="connsiteX3" y="connsiteY3"/>
              </a:cxn>
            </a:cxnLst>
            <a:rect l="l" t="t" r="r" b="b"/>
            <a:pathLst>
              <a:path w="3422650" h="1441450">
                <a:moveTo>
                  <a:pt x="0" y="0"/>
                </a:moveTo>
                <a:lnTo>
                  <a:pt x="3422650" y="1441450"/>
                </a:lnTo>
                <a:lnTo>
                  <a:pt x="3409950" y="0"/>
                </a:lnTo>
                <a:lnTo>
                  <a:pt x="0" y="0"/>
                </a:lnTo>
                <a:close/>
              </a:path>
            </a:pathLst>
          </a:custGeom>
          <a:solidFill>
            <a:schemeClr val="tx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4" name="Vapaamuotoinen: Muoto 13">
            <a:extLst>
              <a:ext uri="{FF2B5EF4-FFF2-40B4-BE49-F238E27FC236}">
                <a16:creationId xmlns:a16="http://schemas.microsoft.com/office/drawing/2014/main" id="{26132C77-0126-449E-B529-19A28D325637}"/>
              </a:ext>
            </a:extLst>
          </p:cNvPr>
          <p:cNvSpPr/>
          <p:nvPr userDrawn="1"/>
        </p:nvSpPr>
        <p:spPr>
          <a:xfrm>
            <a:off x="10561688" y="-12701"/>
            <a:ext cx="1630312" cy="5106047"/>
          </a:xfrm>
          <a:custGeom>
            <a:avLst/>
            <a:gdLst>
              <a:gd name="connsiteX0" fmla="*/ 0 w 914400"/>
              <a:gd name="connsiteY0" fmla="*/ 0 h 2863850"/>
              <a:gd name="connsiteX1" fmla="*/ 914400 w 914400"/>
              <a:gd name="connsiteY1" fmla="*/ 2863850 h 2863850"/>
              <a:gd name="connsiteX2" fmla="*/ 914400 w 914400"/>
              <a:gd name="connsiteY2" fmla="*/ 6350 h 2863850"/>
              <a:gd name="connsiteX3" fmla="*/ 0 w 914400"/>
              <a:gd name="connsiteY3" fmla="*/ 0 h 2863850"/>
            </a:gdLst>
            <a:ahLst/>
            <a:cxnLst>
              <a:cxn ang="0">
                <a:pos x="connsiteX0" y="connsiteY0"/>
              </a:cxn>
              <a:cxn ang="0">
                <a:pos x="connsiteX1" y="connsiteY1"/>
              </a:cxn>
              <a:cxn ang="0">
                <a:pos x="connsiteX2" y="connsiteY2"/>
              </a:cxn>
              <a:cxn ang="0">
                <a:pos x="connsiteX3" y="connsiteY3"/>
              </a:cxn>
            </a:cxnLst>
            <a:rect l="l" t="t" r="r" b="b"/>
            <a:pathLst>
              <a:path w="914400" h="2863850">
                <a:moveTo>
                  <a:pt x="0" y="0"/>
                </a:moveTo>
                <a:lnTo>
                  <a:pt x="914400" y="2863850"/>
                </a:lnTo>
                <a:lnTo>
                  <a:pt x="914400" y="6350"/>
                </a:lnTo>
                <a:lnTo>
                  <a:pt x="0" y="0"/>
                </a:lnTo>
                <a:close/>
              </a:path>
            </a:pathLst>
          </a:cu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2111199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3.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587067" y="5953125"/>
            <a:ext cx="4826000" cy="158750"/>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endParaRPr lang="fi-FI" dirty="0"/>
          </a:p>
        </p:txBody>
      </p:sp>
      <p:sp>
        <p:nvSpPr>
          <p:cNvPr id="8" name="Date Placeholder 7"/>
          <p:cNvSpPr>
            <a:spLocks noGrp="1"/>
          </p:cNvSpPr>
          <p:nvPr>
            <p:ph type="dt" sz="half" idx="2"/>
          </p:nvPr>
        </p:nvSpPr>
        <p:spPr>
          <a:xfrm>
            <a:off x="6587067" y="6111875"/>
            <a:ext cx="4826000" cy="185738"/>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AC5591C4-5CCB-4469-BC80-0D582F3DE5F0}" type="datetime1">
              <a:rPr lang="fi-FI" smtClean="0"/>
              <a:t>30.11.2021</a:t>
            </a:fld>
            <a:endParaRPr lang="fi-FI" dirty="0"/>
          </a:p>
        </p:txBody>
      </p:sp>
      <p:sp>
        <p:nvSpPr>
          <p:cNvPr id="9" name="Slide Number Placeholder 8"/>
          <p:cNvSpPr>
            <a:spLocks noGrp="1"/>
          </p:cNvSpPr>
          <p:nvPr>
            <p:ph type="sldNum" sz="quarter" idx="4"/>
          </p:nvPr>
        </p:nvSpPr>
        <p:spPr>
          <a:xfrm>
            <a:off x="6587067" y="6297614"/>
            <a:ext cx="4826000" cy="161925"/>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865DB13D-24FD-0641-8100-A6CD964B88B6}" type="slidenum">
              <a:rPr lang="fi-FI"/>
              <a:pPr>
                <a:defRPr/>
              </a:pPr>
              <a:t>‹#›</a:t>
            </a:fld>
            <a:endParaRPr lang="fi-FI" dirty="0"/>
          </a:p>
        </p:txBody>
      </p:sp>
    </p:spTree>
    <p:extLst>
      <p:ext uri="{BB962C8B-B14F-4D97-AF65-F5344CB8AC3E}">
        <p14:creationId xmlns:p14="http://schemas.microsoft.com/office/powerpoint/2010/main" val="3133785548"/>
      </p:ext>
    </p:extLst>
  </p:cSld>
  <p:clrMap bg1="lt1" tx1="dk1" bg2="lt2" tx2="dk2" accent1="accent1" accent2="accent2" accent3="accent3" accent4="accent4" accent5="accent5" accent6="accent6" hlink="hlink" folHlink="folHlink"/>
  <p:sldLayoutIdLst>
    <p:sldLayoutId id="2147484837" r:id="rId1"/>
    <p:sldLayoutId id="2147484839" r:id="rId2"/>
    <p:sldLayoutId id="2147484855" r:id="rId3"/>
    <p:sldLayoutId id="2147484821" r:id="rId4"/>
    <p:sldLayoutId id="2147484847" r:id="rId5"/>
    <p:sldLayoutId id="2147484860" r:id="rId6"/>
    <p:sldLayoutId id="2147484845" r:id="rId7"/>
    <p:sldLayoutId id="2147484850" r:id="rId8"/>
    <p:sldLayoutId id="2147484858" r:id="rId9"/>
    <p:sldLayoutId id="2147484848" r:id="rId10"/>
    <p:sldLayoutId id="2147484856" r:id="rId11"/>
    <p:sldLayoutId id="2147484859" r:id="rId12"/>
    <p:sldLayoutId id="2147484852" r:id="rId13"/>
    <p:sldLayoutId id="2147484857" r:id="rId14"/>
    <p:sldLayoutId id="2147484853" r:id="rId15"/>
    <p:sldLayoutId id="2147484854" r:id="rId16"/>
  </p:sldLayoutIdLst>
  <p:hf hdr="0" ftr="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67720E-14BB-4506-AC77-9CF280261E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BB6B95-E7D5-4BE3-BA30-31CB4D0E5A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B20C53-03BC-4E2B-B6A8-E1EDDF5314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9A269E-B287-4D1A-BA80-3F0D99491147}" type="datetimeFigureOut">
              <a:rPr lang="en-GB" smtClean="0"/>
              <a:t>30/11/2021</a:t>
            </a:fld>
            <a:endParaRPr lang="en-GB" dirty="0"/>
          </a:p>
        </p:txBody>
      </p:sp>
      <p:sp>
        <p:nvSpPr>
          <p:cNvPr id="5" name="Footer Placeholder 4">
            <a:extLst>
              <a:ext uri="{FF2B5EF4-FFF2-40B4-BE49-F238E27FC236}">
                <a16:creationId xmlns:a16="http://schemas.microsoft.com/office/drawing/2014/main" id="{88EE5310-EA1F-4679-BFA1-EE6679E703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6DF8C6C7-FA98-4A0C-94DF-001B503343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86CAA2-1C34-4A80-83FD-6778EB82A411}" type="slidenum">
              <a:rPr lang="en-GB" smtClean="0"/>
              <a:t>‹#›</a:t>
            </a:fld>
            <a:endParaRPr lang="en-GB" dirty="0"/>
          </a:p>
        </p:txBody>
      </p:sp>
    </p:spTree>
    <p:extLst>
      <p:ext uri="{BB962C8B-B14F-4D97-AF65-F5344CB8AC3E}">
        <p14:creationId xmlns:p14="http://schemas.microsoft.com/office/powerpoint/2010/main" val="2670298754"/>
      </p:ext>
    </p:extLst>
  </p:cSld>
  <p:clrMap bg1="lt1" tx1="dk1" bg2="lt2" tx2="dk2" accent1="accent1" accent2="accent2" accent3="accent3" accent4="accent4" accent5="accent5" accent6="accent6" hlink="hlink" folHlink="folHlink"/>
  <p:sldLayoutIdLst>
    <p:sldLayoutId id="2147484863" r:id="rId1"/>
    <p:sldLayoutId id="2147484864" r:id="rId2"/>
    <p:sldLayoutId id="2147484865" r:id="rId3"/>
    <p:sldLayoutId id="2147484866" r:id="rId4"/>
    <p:sldLayoutId id="2147484867" r:id="rId5"/>
    <p:sldLayoutId id="2147484868" r:id="rId6"/>
    <p:sldLayoutId id="2147484869" r:id="rId7"/>
    <p:sldLayoutId id="2147484870" r:id="rId8"/>
    <p:sldLayoutId id="2147484871" r:id="rId9"/>
    <p:sldLayoutId id="2147484872" r:id="rId10"/>
    <p:sldLayoutId id="2147484873" r:id="rId11"/>
    <p:sldLayoutId id="2147484892" r:id="rId12"/>
    <p:sldLayoutId id="214748491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587067" y="5953125"/>
            <a:ext cx="4826000" cy="158750"/>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endParaRPr lang="fi-FI" dirty="0"/>
          </a:p>
        </p:txBody>
      </p:sp>
      <p:sp>
        <p:nvSpPr>
          <p:cNvPr id="8" name="Date Placeholder 7"/>
          <p:cNvSpPr>
            <a:spLocks noGrp="1"/>
          </p:cNvSpPr>
          <p:nvPr>
            <p:ph type="dt" sz="half" idx="2"/>
          </p:nvPr>
        </p:nvSpPr>
        <p:spPr>
          <a:xfrm>
            <a:off x="6587067" y="6111875"/>
            <a:ext cx="4826000" cy="185738"/>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AC5591C4-5CCB-4469-BC80-0D582F3DE5F0}" type="datetime1">
              <a:rPr lang="fi-FI" smtClean="0"/>
              <a:t>30.11.2021</a:t>
            </a:fld>
            <a:endParaRPr lang="fi-FI" dirty="0"/>
          </a:p>
        </p:txBody>
      </p:sp>
      <p:sp>
        <p:nvSpPr>
          <p:cNvPr id="9" name="Slide Number Placeholder 8"/>
          <p:cNvSpPr>
            <a:spLocks noGrp="1"/>
          </p:cNvSpPr>
          <p:nvPr>
            <p:ph type="sldNum" sz="quarter" idx="4"/>
          </p:nvPr>
        </p:nvSpPr>
        <p:spPr>
          <a:xfrm>
            <a:off x="6587067" y="6297614"/>
            <a:ext cx="4826000" cy="161925"/>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865DB13D-24FD-0641-8100-A6CD964B88B6}" type="slidenum">
              <a:rPr lang="fi-FI"/>
              <a:pPr>
                <a:defRPr/>
              </a:pPr>
              <a:t>‹#›</a:t>
            </a:fld>
            <a:endParaRPr lang="fi-FI" dirty="0"/>
          </a:p>
        </p:txBody>
      </p:sp>
    </p:spTree>
    <p:extLst>
      <p:ext uri="{BB962C8B-B14F-4D97-AF65-F5344CB8AC3E}">
        <p14:creationId xmlns:p14="http://schemas.microsoft.com/office/powerpoint/2010/main" val="672823682"/>
      </p:ext>
    </p:extLst>
  </p:cSld>
  <p:clrMap bg1="lt1" tx1="dk1" bg2="lt2" tx2="dk2" accent1="accent1" accent2="accent2" accent3="accent3" accent4="accent4" accent5="accent5" accent6="accent6" hlink="hlink" folHlink="folHlink"/>
  <p:sldLayoutIdLst>
    <p:sldLayoutId id="2147484875" r:id="rId1"/>
    <p:sldLayoutId id="2147484876" r:id="rId2"/>
    <p:sldLayoutId id="2147484877" r:id="rId3"/>
    <p:sldLayoutId id="2147484878" r:id="rId4"/>
    <p:sldLayoutId id="2147484879" r:id="rId5"/>
    <p:sldLayoutId id="2147484880" r:id="rId6"/>
    <p:sldLayoutId id="2147484881" r:id="rId7"/>
    <p:sldLayoutId id="2147484882" r:id="rId8"/>
    <p:sldLayoutId id="2147484883" r:id="rId9"/>
    <p:sldLayoutId id="2147484884" r:id="rId10"/>
    <p:sldLayoutId id="2147484885" r:id="rId11"/>
    <p:sldLayoutId id="2147484886" r:id="rId12"/>
    <p:sldLayoutId id="2147484887" r:id="rId13"/>
    <p:sldLayoutId id="2147484888" r:id="rId14"/>
    <p:sldLayoutId id="2147484889" r:id="rId15"/>
    <p:sldLayoutId id="2147484890" r:id="rId16"/>
  </p:sldLayoutIdLst>
  <p:hf hdr="0" ftr="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52DE366-6C6C-45DC-8E30-FB7226C593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D2B5578C-B031-4911-A582-40ADC36C77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BAF3EBB-42DA-4B1D-8122-B61E3E7C75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BFCFC-E3E9-4655-912F-4F895EC262FE}" type="datetimeFigureOut">
              <a:rPr lang="fi-FI" smtClean="0"/>
              <a:t>30.11.2021</a:t>
            </a:fld>
            <a:endParaRPr lang="fi-FI" dirty="0"/>
          </a:p>
        </p:txBody>
      </p:sp>
      <p:sp>
        <p:nvSpPr>
          <p:cNvPr id="5" name="Alatunnisteen paikkamerkki 4">
            <a:extLst>
              <a:ext uri="{FF2B5EF4-FFF2-40B4-BE49-F238E27FC236}">
                <a16:creationId xmlns:a16="http://schemas.microsoft.com/office/drawing/2014/main" id="{60EDFB95-7955-450A-AF6B-65E042487D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a:extLst>
              <a:ext uri="{FF2B5EF4-FFF2-40B4-BE49-F238E27FC236}">
                <a16:creationId xmlns:a16="http://schemas.microsoft.com/office/drawing/2014/main" id="{E2670B61-CE6C-4CDF-BB11-2867F8FAC2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A56D59-B765-4CB3-94AF-EAF9A493EE45}" type="slidenum">
              <a:rPr lang="fi-FI" smtClean="0"/>
              <a:t>‹#›</a:t>
            </a:fld>
            <a:endParaRPr lang="fi-FI" dirty="0"/>
          </a:p>
        </p:txBody>
      </p:sp>
    </p:spTree>
    <p:extLst>
      <p:ext uri="{BB962C8B-B14F-4D97-AF65-F5344CB8AC3E}">
        <p14:creationId xmlns:p14="http://schemas.microsoft.com/office/powerpoint/2010/main" val="1671641984"/>
      </p:ext>
    </p:extLst>
  </p:cSld>
  <p:clrMap bg1="lt1" tx1="dk1" bg2="lt2" tx2="dk2" accent1="accent1" accent2="accent2" accent3="accent3" accent4="accent4" accent5="accent5" accent6="accent6" hlink="hlink" folHlink="folHlink"/>
  <p:sldLayoutIdLst>
    <p:sldLayoutId id="2147484904" r:id="rId1"/>
    <p:sldLayoutId id="2147484905" r:id="rId2"/>
    <p:sldLayoutId id="2147484906" r:id="rId3"/>
    <p:sldLayoutId id="2147484907" r:id="rId4"/>
    <p:sldLayoutId id="2147484908" r:id="rId5"/>
    <p:sldLayoutId id="2147484909" r:id="rId6"/>
    <p:sldLayoutId id="2147484910" r:id="rId7"/>
    <p:sldLayoutId id="214748491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9.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B662F4D-1DE3-4005-AE73-9D4EE081A5CB}"/>
              </a:ext>
            </a:extLst>
          </p:cNvPr>
          <p:cNvSpPr>
            <a:spLocks noGrp="1"/>
          </p:cNvSpPr>
          <p:nvPr>
            <p:ph type="ctrTitle"/>
          </p:nvPr>
        </p:nvSpPr>
        <p:spPr>
          <a:xfrm>
            <a:off x="5395811" y="3046932"/>
            <a:ext cx="5994433" cy="2123266"/>
          </a:xfrm>
        </p:spPr>
        <p:txBody>
          <a:bodyPr/>
          <a:lstStyle/>
          <a:p>
            <a:r>
              <a:rPr lang="fi-FI" sz="4400" dirty="0"/>
              <a:t>Perusopetuksen oppimistulosten pitkittäisarviointi</a:t>
            </a:r>
            <a:br>
              <a:rPr lang="fi-FI" sz="4400" dirty="0"/>
            </a:br>
            <a:br>
              <a:rPr lang="fi-FI" sz="1800" dirty="0"/>
            </a:br>
            <a:br>
              <a:rPr lang="fi-FI" sz="1600" dirty="0"/>
            </a:br>
            <a:r>
              <a:rPr lang="fi-FI" sz="3200" dirty="0">
                <a:solidFill>
                  <a:schemeClr val="tx1"/>
                </a:solidFill>
              </a:rPr>
              <a:t>Matematiikan ja äidinkielen </a:t>
            </a:r>
            <a:br>
              <a:rPr lang="fi-FI" sz="3200" dirty="0">
                <a:solidFill>
                  <a:schemeClr val="tx1"/>
                </a:solidFill>
              </a:rPr>
            </a:br>
            <a:r>
              <a:rPr lang="fi-FI" sz="3200" dirty="0">
                <a:solidFill>
                  <a:schemeClr val="tx1"/>
                </a:solidFill>
              </a:rPr>
              <a:t>taidot 3. luokan alussa 2020</a:t>
            </a:r>
            <a:endParaRPr lang="fi-FI" sz="4400" dirty="0"/>
          </a:p>
        </p:txBody>
      </p:sp>
      <p:sp>
        <p:nvSpPr>
          <p:cNvPr id="3" name="Alaotsikko 2">
            <a:extLst>
              <a:ext uri="{FF2B5EF4-FFF2-40B4-BE49-F238E27FC236}">
                <a16:creationId xmlns:a16="http://schemas.microsoft.com/office/drawing/2014/main" id="{8EA307F2-DDEB-4974-A638-AC2825E604AF}"/>
              </a:ext>
            </a:extLst>
          </p:cNvPr>
          <p:cNvSpPr>
            <a:spLocks noGrp="1"/>
          </p:cNvSpPr>
          <p:nvPr>
            <p:ph type="subTitle" idx="1"/>
          </p:nvPr>
        </p:nvSpPr>
        <p:spPr>
          <a:xfrm>
            <a:off x="5395811" y="5329855"/>
            <a:ext cx="6768133" cy="731311"/>
          </a:xfrm>
        </p:spPr>
        <p:txBody>
          <a:bodyPr>
            <a:normAutofit/>
          </a:bodyPr>
          <a:lstStyle/>
          <a:p>
            <a:endParaRPr lang="fi-FI" dirty="0"/>
          </a:p>
          <a:p>
            <a:r>
              <a:rPr lang="fi-FI" dirty="0"/>
              <a:t>Annette Ukkola ja Jari Metsämuuronen, Karvi</a:t>
            </a:r>
          </a:p>
        </p:txBody>
      </p:sp>
    </p:spTree>
    <p:extLst>
      <p:ext uri="{BB962C8B-B14F-4D97-AF65-F5344CB8AC3E}">
        <p14:creationId xmlns:p14="http://schemas.microsoft.com/office/powerpoint/2010/main" val="74260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6B8341-80D2-4F69-91AA-BDD888FA4714}"/>
              </a:ext>
              <a:ext uri="{C183D7F6-B498-43B3-948B-1728B52AA6E4}">
                <adec:decorative xmlns:adec="http://schemas.microsoft.com/office/drawing/2017/decorative" val="0"/>
              </a:ext>
            </a:extLst>
          </p:cNvPr>
          <p:cNvSpPr>
            <a:spLocks noGrp="1"/>
          </p:cNvSpPr>
          <p:nvPr>
            <p:ph type="title"/>
          </p:nvPr>
        </p:nvSpPr>
        <p:spPr/>
        <p:txBody>
          <a:bodyPr anchor="t">
            <a:normAutofit/>
          </a:bodyPr>
          <a:lstStyle/>
          <a:p>
            <a:r>
              <a:rPr lang="fi-FI" sz="4000" dirty="0">
                <a:latin typeface="+mn-lt"/>
              </a:rPr>
              <a:t>Aikuisten mukaan koronapandemia on eriarvoistanut oppilaita</a:t>
            </a:r>
          </a:p>
        </p:txBody>
      </p:sp>
      <p:sp>
        <p:nvSpPr>
          <p:cNvPr id="12" name="Tekstiruutu 174" descr="Aikuisten kommentteja poikkeusoloista">
            <a:extLst>
              <a:ext uri="{FF2B5EF4-FFF2-40B4-BE49-F238E27FC236}">
                <a16:creationId xmlns:a16="http://schemas.microsoft.com/office/drawing/2014/main" id="{C5EA93A3-31BE-4634-9BDA-EF4A12015273}"/>
              </a:ext>
            </a:extLst>
          </p:cNvPr>
          <p:cNvSpPr txBox="1"/>
          <p:nvPr/>
        </p:nvSpPr>
        <p:spPr>
          <a:xfrm>
            <a:off x="838200" y="2013901"/>
            <a:ext cx="3200400" cy="138961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91440" rIns="91440" bIns="91440" numCol="1" spcCol="0" rtlCol="0" fromWordArt="0" anchor="t" anchorCtr="0" forceAA="0" compatLnSpc="1">
            <a:prstTxWarp prst="textNoShape">
              <a:avLst/>
            </a:prstTxWarp>
            <a:spAutoFit/>
          </a:bodyPr>
          <a:lstStyle/>
          <a:p>
            <a:pPr algn="just">
              <a:lnSpc>
                <a:spcPct val="105000"/>
              </a:lnSpc>
            </a:pPr>
            <a:r>
              <a:rPr lang="fi-FI" sz="1100" dirty="0">
                <a:solidFill>
                  <a:srgbClr val="4472C4"/>
                </a:solidFill>
                <a:effectLst/>
                <a:ea typeface="Freya"/>
                <a:cs typeface="Calibri" panose="020F0502020204030204" pitchFamily="34" charset="0"/>
              </a:rPr>
              <a:t>Opettajana olin enemmän yhteydessä oppilaisiin, jotka </a:t>
            </a:r>
            <a:r>
              <a:rPr lang="fi-FI" sz="1100" dirty="0" err="1">
                <a:solidFill>
                  <a:srgbClr val="4472C4"/>
                </a:solidFill>
                <a:effectLst/>
                <a:ea typeface="Freya"/>
                <a:cs typeface="Calibri" panose="020F0502020204030204" pitchFamily="34" charset="0"/>
              </a:rPr>
              <a:t>tarvivat</a:t>
            </a:r>
            <a:r>
              <a:rPr lang="fi-FI" sz="1100" dirty="0">
                <a:solidFill>
                  <a:srgbClr val="4472C4"/>
                </a:solidFill>
                <a:effectLst/>
                <a:ea typeface="Freya"/>
                <a:cs typeface="Calibri" panose="020F0502020204030204" pitchFamily="34" charset="0"/>
              </a:rPr>
              <a:t> enemmän aikuisen ohjausta, jolloin "hyvin kotona pärjäävät" saivat vähemmän opettajan tukea. Tehostetun tuen oppilaani eivät saaneet laaja-alaisen erityisopettajan opetusta etäkoulun aikana lainkaan.</a:t>
            </a:r>
            <a:endParaRPr lang="fi-FI" sz="1100" dirty="0">
              <a:effectLst/>
              <a:ea typeface="Freya"/>
              <a:cs typeface="Calibri" panose="020F0502020204030204" pitchFamily="34" charset="0"/>
            </a:endParaRPr>
          </a:p>
          <a:p>
            <a:pPr marL="228600" algn="just"/>
            <a:r>
              <a:rPr lang="fi-FI" sz="900" dirty="0">
                <a:solidFill>
                  <a:srgbClr val="7F7F7F"/>
                </a:solidFill>
                <a:effectLst/>
                <a:ea typeface="Times New Roman" panose="02020603050405020304" pitchFamily="18" charset="0"/>
                <a:cs typeface="Times New Roman" panose="02020603050405020304" pitchFamily="18" charset="0"/>
              </a:rPr>
              <a:t>Opettaja, 3. </a:t>
            </a:r>
            <a:r>
              <a:rPr lang="fi-FI" sz="900" dirty="0" err="1">
                <a:solidFill>
                  <a:srgbClr val="7F7F7F"/>
                </a:solidFill>
                <a:effectLst/>
                <a:ea typeface="Times New Roman" panose="02020603050405020304" pitchFamily="18" charset="0"/>
                <a:cs typeface="Times New Roman" panose="02020603050405020304" pitchFamily="18" charset="0"/>
              </a:rPr>
              <a:t>lk</a:t>
            </a:r>
            <a:endParaRPr lang="fi-FI" sz="1200" dirty="0">
              <a:effectLst/>
              <a:ea typeface="Times New Roman" panose="02020603050405020304" pitchFamily="18" charset="0"/>
              <a:cs typeface="Times New Roman" panose="02020603050405020304" pitchFamily="18" charset="0"/>
            </a:endParaRPr>
          </a:p>
        </p:txBody>
      </p:sp>
      <p:sp>
        <p:nvSpPr>
          <p:cNvPr id="8" name="Tekstiruutu 130">
            <a:extLst>
              <a:ext uri="{FF2B5EF4-FFF2-40B4-BE49-F238E27FC236}">
                <a16:creationId xmlns:a16="http://schemas.microsoft.com/office/drawing/2014/main" id="{7AEDBAF0-9435-4887-8229-B83A29C1785C}"/>
              </a:ext>
            </a:extLst>
          </p:cNvPr>
          <p:cNvSpPr txBox="1"/>
          <p:nvPr/>
        </p:nvSpPr>
        <p:spPr>
          <a:xfrm>
            <a:off x="3141709" y="3666698"/>
            <a:ext cx="3293110" cy="51706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91440" rIns="91440" bIns="91440" numCol="1" spcCol="0" rtlCol="0" fromWordArt="0" anchor="t" anchorCtr="0" forceAA="0" compatLnSpc="1">
            <a:prstTxWarp prst="textNoShape">
              <a:avLst/>
            </a:prstTxWarp>
            <a:spAutoFit/>
          </a:bodyPr>
          <a:lstStyle/>
          <a:p>
            <a:pPr algn="just">
              <a:lnSpc>
                <a:spcPct val="105000"/>
              </a:lnSpc>
            </a:pPr>
            <a:r>
              <a:rPr lang="fi-FI" sz="1100" dirty="0">
                <a:effectLst/>
                <a:ea typeface="Freya"/>
                <a:cs typeface="Calibri" panose="020F0502020204030204" pitchFamily="34" charset="0"/>
              </a:rPr>
              <a:t> </a:t>
            </a:r>
            <a:r>
              <a:rPr lang="fi-FI" sz="1100" dirty="0">
                <a:solidFill>
                  <a:srgbClr val="4472C4"/>
                </a:solidFill>
                <a:effectLst/>
                <a:ea typeface="Freya"/>
                <a:cs typeface="Calibri" panose="020F0502020204030204" pitchFamily="34" charset="0"/>
              </a:rPr>
              <a:t>Vähän vaikeaa </a:t>
            </a:r>
            <a:r>
              <a:rPr lang="fi-FI" sz="1100" dirty="0" err="1">
                <a:solidFill>
                  <a:srgbClr val="4472C4"/>
                </a:solidFill>
                <a:effectLst/>
                <a:ea typeface="Freya"/>
                <a:cs typeface="Calibri" panose="020F0502020204030204" pitchFamily="34" charset="0"/>
              </a:rPr>
              <a:t>ollu</a:t>
            </a:r>
            <a:endParaRPr lang="fi-FI" sz="1100" dirty="0">
              <a:effectLst/>
              <a:ea typeface="Freya"/>
              <a:cs typeface="Calibri" panose="020F0502020204030204" pitchFamily="34" charset="0"/>
            </a:endParaRPr>
          </a:p>
          <a:p>
            <a:pPr marL="228600" algn="just"/>
            <a:r>
              <a:rPr lang="fi-FI" sz="900" dirty="0">
                <a:solidFill>
                  <a:srgbClr val="7F7F7F"/>
                </a:solidFill>
                <a:effectLst/>
                <a:ea typeface="Times New Roman" panose="02020603050405020304" pitchFamily="18" charset="0"/>
                <a:cs typeface="Times New Roman" panose="02020603050405020304" pitchFamily="18" charset="0"/>
              </a:rPr>
              <a:t>Kolmasluokkalaisen oppilaan huoltaja</a:t>
            </a:r>
            <a:endParaRPr lang="fi-FI" sz="1200" dirty="0">
              <a:effectLst/>
              <a:ea typeface="Times New Roman" panose="02020603050405020304" pitchFamily="18" charset="0"/>
              <a:cs typeface="Times New Roman" panose="02020603050405020304" pitchFamily="18" charset="0"/>
            </a:endParaRPr>
          </a:p>
        </p:txBody>
      </p:sp>
      <p:sp>
        <p:nvSpPr>
          <p:cNvPr id="10" name="Tekstiruutu 148">
            <a:extLst>
              <a:ext uri="{FF2B5EF4-FFF2-40B4-BE49-F238E27FC236}">
                <a16:creationId xmlns:a16="http://schemas.microsoft.com/office/drawing/2014/main" id="{C1CF58C9-DF03-4995-AABC-0F63A9B4AEAC}"/>
              </a:ext>
            </a:extLst>
          </p:cNvPr>
          <p:cNvSpPr txBox="1"/>
          <p:nvPr/>
        </p:nvSpPr>
        <p:spPr>
          <a:xfrm>
            <a:off x="838200" y="4624690"/>
            <a:ext cx="3293110" cy="12118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91440" rIns="91440" bIns="91440" numCol="1" spcCol="0" rtlCol="0" fromWordArt="0" anchor="t" anchorCtr="0" forceAA="0" compatLnSpc="1">
            <a:prstTxWarp prst="textNoShape">
              <a:avLst/>
            </a:prstTxWarp>
            <a:spAutoFit/>
          </a:bodyPr>
          <a:lstStyle/>
          <a:p>
            <a:pPr algn="just">
              <a:lnSpc>
                <a:spcPct val="105000"/>
              </a:lnSpc>
            </a:pPr>
            <a:r>
              <a:rPr lang="fi-FI" sz="1100" dirty="0">
                <a:solidFill>
                  <a:srgbClr val="4472C4"/>
                </a:solidFill>
                <a:effectLst/>
                <a:ea typeface="Freya"/>
                <a:cs typeface="Calibri" panose="020F0502020204030204" pitchFamily="34" charset="0"/>
              </a:rPr>
              <a:t>Kotien eriarvoisuus tuli todella selkeästi näkyviin. Jouduin herättelemään jopa vanhempia, jotta herättävät lapsen klo 10 alkavaan etäopetukseen. Tehtävissä tukeminen oli joillekin kodeille täysin mahdotonta.</a:t>
            </a:r>
            <a:endParaRPr lang="fi-FI" sz="1100" dirty="0">
              <a:effectLst/>
              <a:ea typeface="Freya"/>
              <a:cs typeface="Calibri" panose="020F0502020204030204" pitchFamily="34" charset="0"/>
            </a:endParaRPr>
          </a:p>
          <a:p>
            <a:pPr marL="228600" algn="just"/>
            <a:r>
              <a:rPr lang="fi-FI" sz="900" dirty="0">
                <a:solidFill>
                  <a:srgbClr val="7F7F7F"/>
                </a:solidFill>
                <a:effectLst/>
                <a:ea typeface="Times New Roman" panose="02020603050405020304" pitchFamily="18" charset="0"/>
                <a:cs typeface="Times New Roman" panose="02020603050405020304" pitchFamily="18" charset="0"/>
              </a:rPr>
              <a:t>Opettaja, 3. </a:t>
            </a:r>
            <a:r>
              <a:rPr lang="fi-FI" sz="900" dirty="0" err="1">
                <a:solidFill>
                  <a:srgbClr val="7F7F7F"/>
                </a:solidFill>
                <a:effectLst/>
                <a:ea typeface="Times New Roman" panose="02020603050405020304" pitchFamily="18" charset="0"/>
                <a:cs typeface="Times New Roman" panose="02020603050405020304" pitchFamily="18" charset="0"/>
              </a:rPr>
              <a:t>lk</a:t>
            </a:r>
            <a:endParaRPr lang="fi-FI" sz="1200" dirty="0">
              <a:effectLst/>
              <a:ea typeface="Times New Roman" panose="02020603050405020304" pitchFamily="18" charset="0"/>
              <a:cs typeface="Times New Roman" panose="02020603050405020304" pitchFamily="18" charset="0"/>
            </a:endParaRPr>
          </a:p>
        </p:txBody>
      </p:sp>
      <p:sp>
        <p:nvSpPr>
          <p:cNvPr id="11" name="Tekstiruutu 169">
            <a:extLst>
              <a:ext uri="{FF2B5EF4-FFF2-40B4-BE49-F238E27FC236}">
                <a16:creationId xmlns:a16="http://schemas.microsoft.com/office/drawing/2014/main" id="{FD49A9ED-0EBA-493B-BD38-77F2E22F52AB}"/>
              </a:ext>
            </a:extLst>
          </p:cNvPr>
          <p:cNvSpPr txBox="1"/>
          <p:nvPr/>
        </p:nvSpPr>
        <p:spPr>
          <a:xfrm>
            <a:off x="4264830" y="2013901"/>
            <a:ext cx="3293110" cy="12118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91440" rIns="91440" bIns="91440" numCol="1" spcCol="0" rtlCol="0" fromWordArt="0" anchor="t" anchorCtr="0" forceAA="0" compatLnSpc="1">
            <a:prstTxWarp prst="textNoShape">
              <a:avLst/>
            </a:prstTxWarp>
            <a:spAutoFit/>
          </a:bodyPr>
          <a:lstStyle/>
          <a:p>
            <a:pPr algn="just">
              <a:lnSpc>
                <a:spcPct val="105000"/>
              </a:lnSpc>
            </a:pPr>
            <a:r>
              <a:rPr lang="fi-FI" sz="1100" dirty="0">
                <a:solidFill>
                  <a:srgbClr val="4472C4"/>
                </a:solidFill>
                <a:effectLst/>
                <a:ea typeface="Freya"/>
                <a:cs typeface="Calibri" panose="020F0502020204030204" pitchFamily="34" charset="0"/>
              </a:rPr>
              <a:t>Kodeissa, joissa äidinkieli on muu kuin suomi, oli haasteista ymmärtää toimintaohjeita ja tukea lasta tehtävissä. Heikolla kielitaidolla oppilas usein katsoo luokassa muista mallia. Kun malli puuttuu, oltiin hukassa.</a:t>
            </a:r>
            <a:endParaRPr lang="fi-FI" sz="1100" dirty="0">
              <a:effectLst/>
              <a:ea typeface="Freya"/>
              <a:cs typeface="Calibri" panose="020F0502020204030204" pitchFamily="34" charset="0"/>
            </a:endParaRPr>
          </a:p>
          <a:p>
            <a:pPr marL="228600" algn="just"/>
            <a:r>
              <a:rPr lang="fi-FI" sz="900" dirty="0">
                <a:solidFill>
                  <a:srgbClr val="7F7F7F"/>
                </a:solidFill>
                <a:effectLst/>
                <a:ea typeface="Times New Roman" panose="02020603050405020304" pitchFamily="18" charset="0"/>
                <a:cs typeface="Times New Roman" panose="02020603050405020304" pitchFamily="18" charset="0"/>
              </a:rPr>
              <a:t>Opettaja, 3. </a:t>
            </a:r>
            <a:r>
              <a:rPr lang="fi-FI" sz="900" dirty="0" err="1">
                <a:solidFill>
                  <a:srgbClr val="7F7F7F"/>
                </a:solidFill>
                <a:effectLst/>
                <a:ea typeface="Times New Roman" panose="02020603050405020304" pitchFamily="18" charset="0"/>
                <a:cs typeface="Times New Roman" panose="02020603050405020304" pitchFamily="18" charset="0"/>
              </a:rPr>
              <a:t>lk</a:t>
            </a:r>
            <a:endParaRPr lang="fi-FI" sz="1200" dirty="0">
              <a:effectLst/>
              <a:ea typeface="Times New Roman" panose="02020603050405020304" pitchFamily="18" charset="0"/>
              <a:cs typeface="Times New Roman" panose="02020603050405020304" pitchFamily="18" charset="0"/>
            </a:endParaRPr>
          </a:p>
        </p:txBody>
      </p:sp>
      <p:sp>
        <p:nvSpPr>
          <p:cNvPr id="9" name="Tekstiruutu 139">
            <a:extLst>
              <a:ext uri="{FF2B5EF4-FFF2-40B4-BE49-F238E27FC236}">
                <a16:creationId xmlns:a16="http://schemas.microsoft.com/office/drawing/2014/main" id="{C48A8EBF-3E54-447F-ABD9-E813BF2B6D0C}"/>
              </a:ext>
            </a:extLst>
          </p:cNvPr>
          <p:cNvSpPr txBox="1"/>
          <p:nvPr/>
        </p:nvSpPr>
        <p:spPr>
          <a:xfrm>
            <a:off x="4264831" y="4624690"/>
            <a:ext cx="3293110" cy="103412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91440" rIns="91440" bIns="91440" numCol="1" spcCol="0" rtlCol="0" fromWordArt="0" anchor="t" anchorCtr="0" forceAA="0" compatLnSpc="1">
            <a:prstTxWarp prst="textNoShape">
              <a:avLst/>
            </a:prstTxWarp>
            <a:spAutoFit/>
          </a:bodyPr>
          <a:lstStyle/>
          <a:p>
            <a:pPr algn="just">
              <a:lnSpc>
                <a:spcPct val="105000"/>
              </a:lnSpc>
            </a:pPr>
            <a:r>
              <a:rPr lang="fi-FI" sz="1100" dirty="0">
                <a:solidFill>
                  <a:srgbClr val="4472C4"/>
                </a:solidFill>
                <a:effectLst/>
                <a:ea typeface="Freya"/>
                <a:cs typeface="Calibri" panose="020F0502020204030204" pitchFamily="34" charset="0"/>
              </a:rPr>
              <a:t>Vanhemmat kuormittuivat todella paljon koska lapsi ei saanut koulutehtäviään tehtyä itsenäisesti kotona vaan tehtävät piti tehdä iltaisin vanhemman kanssa. Lisäksi lasta pelotti olla yksin kotona ilman vanhempia.</a:t>
            </a:r>
            <a:endParaRPr lang="fi-FI" sz="1100" dirty="0">
              <a:effectLst/>
              <a:ea typeface="Freya"/>
              <a:cs typeface="Calibri" panose="020F0502020204030204" pitchFamily="34" charset="0"/>
            </a:endParaRPr>
          </a:p>
          <a:p>
            <a:pPr marL="228600" algn="just"/>
            <a:r>
              <a:rPr lang="fi-FI" sz="900" dirty="0">
                <a:solidFill>
                  <a:srgbClr val="7F7F7F"/>
                </a:solidFill>
                <a:effectLst/>
                <a:ea typeface="Times New Roman" panose="02020603050405020304" pitchFamily="18" charset="0"/>
                <a:cs typeface="Times New Roman" panose="02020603050405020304" pitchFamily="18" charset="0"/>
              </a:rPr>
              <a:t>Kolmasluokkalaisen oppilaan huoltaja</a:t>
            </a:r>
            <a:endParaRPr lang="fi-FI" sz="1200" dirty="0">
              <a:effectLst/>
              <a:ea typeface="Times New Roman" panose="02020603050405020304" pitchFamily="18" charset="0"/>
              <a:cs typeface="Times New Roman" panose="02020603050405020304" pitchFamily="18" charset="0"/>
            </a:endParaRPr>
          </a:p>
        </p:txBody>
      </p:sp>
      <p:sp>
        <p:nvSpPr>
          <p:cNvPr id="3" name="Tekstiruutu 2">
            <a:extLst>
              <a:ext uri="{FF2B5EF4-FFF2-40B4-BE49-F238E27FC236}">
                <a16:creationId xmlns:a16="http://schemas.microsoft.com/office/drawing/2014/main" id="{F407736A-E6F6-41D4-89CF-35FA9284BB4F}"/>
              </a:ext>
            </a:extLst>
          </p:cNvPr>
          <p:cNvSpPr txBox="1"/>
          <p:nvPr/>
        </p:nvSpPr>
        <p:spPr>
          <a:xfrm>
            <a:off x="7784171" y="1690688"/>
            <a:ext cx="3982128" cy="4431983"/>
          </a:xfrm>
          <a:prstGeom prst="rect">
            <a:avLst/>
          </a:prstGeom>
          <a:noFill/>
        </p:spPr>
        <p:txBody>
          <a:bodyPr wrap="square" rtlCol="0">
            <a:spAutoFit/>
          </a:bodyPr>
          <a:lstStyle/>
          <a:p>
            <a:r>
              <a:rPr lang="fi-FI" sz="1600" b="1" dirty="0"/>
              <a:t>Aineistossa on lisäksi</a:t>
            </a:r>
          </a:p>
          <a:p>
            <a:endParaRPr lang="fi-FI" sz="1200" b="1" dirty="0"/>
          </a:p>
          <a:p>
            <a:pPr marL="342900" indent="-342900">
              <a:buFont typeface="Arial" panose="020B0604020202020204" pitchFamily="34" charset="0"/>
              <a:buChar char="•"/>
            </a:pPr>
            <a:r>
              <a:rPr lang="fi-FI" sz="1400" dirty="0"/>
              <a:t>oppilaan antama tieto siitä, oliko hän arvioinnin toteutusaikana lähi- vai etäopetuksessa</a:t>
            </a:r>
          </a:p>
          <a:p>
            <a:pPr marL="342900" indent="-342900">
              <a:buFont typeface="Arial" panose="020B0604020202020204" pitchFamily="34" charset="0"/>
              <a:buChar char="•"/>
            </a:pPr>
            <a:endParaRPr lang="fi-FI" sz="800" dirty="0"/>
          </a:p>
          <a:p>
            <a:pPr marL="342900" indent="-342900">
              <a:buFont typeface="Arial" panose="020B0604020202020204" pitchFamily="34" charset="0"/>
              <a:buChar char="•"/>
            </a:pPr>
            <a:r>
              <a:rPr lang="fi-FI" sz="1400" dirty="0"/>
              <a:t>oppilaan antama tieto siitä, keneltä hän saa tukea opiskeluunsa koulupäivän aikana</a:t>
            </a:r>
          </a:p>
          <a:p>
            <a:pPr marL="342900" indent="-342900">
              <a:buFont typeface="Arial" panose="020B0604020202020204" pitchFamily="34" charset="0"/>
              <a:buChar char="•"/>
            </a:pPr>
            <a:endParaRPr lang="fi-FI" sz="800" dirty="0"/>
          </a:p>
          <a:p>
            <a:pPr marL="342900" indent="-342900">
              <a:buFont typeface="Arial" panose="020B0604020202020204" pitchFamily="34" charset="0"/>
              <a:buChar char="•"/>
            </a:pPr>
            <a:r>
              <a:rPr lang="fi-FI" sz="1400" dirty="0"/>
              <a:t>huoltajan antama tieto siitä, oliko lapsi keväällä 2020 ja arvioinnin toteutusaikana lähi- vai etäopetuksessa</a:t>
            </a:r>
          </a:p>
          <a:p>
            <a:pPr marL="342900" indent="-342900">
              <a:buFont typeface="Arial" panose="020B0604020202020204" pitchFamily="34" charset="0"/>
              <a:buChar char="•"/>
            </a:pPr>
            <a:endParaRPr lang="fi-FI" sz="800" dirty="0"/>
          </a:p>
          <a:p>
            <a:pPr marL="342900" indent="-342900">
              <a:buFont typeface="Arial" panose="020B0604020202020204" pitchFamily="34" charset="0"/>
              <a:buChar char="•"/>
            </a:pPr>
            <a:r>
              <a:rPr lang="fi-FI" sz="1400" dirty="0"/>
              <a:t>huoltajan antama tieto siitä, keitä lapsen kanssa oli päivisin kotona etäopetuksen aikana ja keiltä hän sai apua opiskeluunsa</a:t>
            </a:r>
          </a:p>
          <a:p>
            <a:pPr marL="342900" indent="-342900">
              <a:buFont typeface="Arial" panose="020B0604020202020204" pitchFamily="34" charset="0"/>
              <a:buChar char="•"/>
            </a:pPr>
            <a:endParaRPr lang="fi-FI" sz="800" dirty="0"/>
          </a:p>
          <a:p>
            <a:pPr marL="342900" indent="-342900">
              <a:buFont typeface="Arial" panose="020B0604020202020204" pitchFamily="34" charset="0"/>
              <a:buChar char="•"/>
            </a:pPr>
            <a:r>
              <a:rPr lang="fi-FI" sz="1400" dirty="0"/>
              <a:t>koulun AVI-alue ja maakunta </a:t>
            </a:r>
            <a:r>
              <a:rPr lang="fi-FI" sz="1400" dirty="0">
                <a:sym typeface="Wingdings" panose="05000000000000000000" pitchFamily="2" charset="2"/>
              </a:rPr>
              <a:t> </a:t>
            </a:r>
            <a:r>
              <a:rPr lang="fi-FI" sz="1400" dirty="0"/>
              <a:t>alueelliset tartuntaluvut?</a:t>
            </a:r>
          </a:p>
          <a:p>
            <a:pPr marL="342900" indent="-342900">
              <a:buFont typeface="Arial" panose="020B0604020202020204" pitchFamily="34" charset="0"/>
              <a:buChar char="•"/>
            </a:pPr>
            <a:endParaRPr lang="fi-FI" sz="1200" dirty="0"/>
          </a:p>
          <a:p>
            <a:r>
              <a:rPr lang="fi-FI" sz="1400" dirty="0"/>
              <a:t>Näiden yhteyksiä osaamiseen ei ole vielä analysoitu.</a:t>
            </a:r>
          </a:p>
        </p:txBody>
      </p:sp>
      <p:pic>
        <p:nvPicPr>
          <p:cNvPr id="4" name="Kuva 3">
            <a:extLst>
              <a:ext uri="{FF2B5EF4-FFF2-40B4-BE49-F238E27FC236}">
                <a16:creationId xmlns:a16="http://schemas.microsoft.com/office/drawing/2014/main" id="{F38DDCE6-03D5-4599-A6A3-2D42300FF5F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701" y="6046286"/>
            <a:ext cx="1817621" cy="824981"/>
          </a:xfrm>
          <a:prstGeom prst="rect">
            <a:avLst/>
          </a:prstGeom>
        </p:spPr>
      </p:pic>
    </p:spTree>
    <p:extLst>
      <p:ext uri="{BB962C8B-B14F-4D97-AF65-F5344CB8AC3E}">
        <p14:creationId xmlns:p14="http://schemas.microsoft.com/office/powerpoint/2010/main" val="2916216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CF9D33-C585-4755-9046-A03A00D5AA47}"/>
              </a:ext>
            </a:extLst>
          </p:cNvPr>
          <p:cNvSpPr>
            <a:spLocks noGrp="1"/>
          </p:cNvSpPr>
          <p:nvPr>
            <p:ph type="ctrTitle"/>
          </p:nvPr>
        </p:nvSpPr>
        <p:spPr>
          <a:xfrm>
            <a:off x="5262140" y="364177"/>
            <a:ext cx="6536267" cy="2123266"/>
          </a:xfrm>
        </p:spPr>
        <p:txBody>
          <a:bodyPr/>
          <a:lstStyle/>
          <a:p>
            <a:r>
              <a:rPr lang="fi-FI" dirty="0"/>
              <a:t>Kiitos! </a:t>
            </a:r>
            <a:r>
              <a:rPr lang="fi-FI" dirty="0">
                <a:solidFill>
                  <a:srgbClr val="F7A047"/>
                </a:solidFill>
              </a:rPr>
              <a:t>Tack!</a:t>
            </a:r>
            <a:br>
              <a:rPr lang="fi-FI" dirty="0"/>
            </a:br>
            <a:endParaRPr lang="fi-FI" dirty="0"/>
          </a:p>
        </p:txBody>
      </p:sp>
      <p:pic>
        <p:nvPicPr>
          <p:cNvPr id="3" name="Kuva 2">
            <a:extLst>
              <a:ext uri="{FF2B5EF4-FFF2-40B4-BE49-F238E27FC236}">
                <a16:creationId xmlns:a16="http://schemas.microsoft.com/office/drawing/2014/main" id="{C9CB94DF-0B56-4280-AFB1-DFF2A81F3A8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404915" y="1909263"/>
            <a:ext cx="1475578" cy="2123266"/>
          </a:xfrm>
          <a:prstGeom prst="rect">
            <a:avLst/>
          </a:prstGeom>
          <a:ln>
            <a:solidFill>
              <a:schemeClr val="tx1"/>
            </a:solidFill>
          </a:ln>
        </p:spPr>
      </p:pic>
      <p:pic>
        <p:nvPicPr>
          <p:cNvPr id="4" name="Kuva 3">
            <a:extLst>
              <a:ext uri="{FF2B5EF4-FFF2-40B4-BE49-F238E27FC236}">
                <a16:creationId xmlns:a16="http://schemas.microsoft.com/office/drawing/2014/main" id="{463CE12E-A44D-4C10-BE1C-7819BE510D4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43358" y="4503512"/>
            <a:ext cx="1487072" cy="2123266"/>
          </a:xfrm>
          <a:prstGeom prst="rect">
            <a:avLst/>
          </a:prstGeom>
          <a:ln>
            <a:solidFill>
              <a:schemeClr val="tx1"/>
            </a:solidFill>
          </a:ln>
        </p:spPr>
      </p:pic>
      <p:pic>
        <p:nvPicPr>
          <p:cNvPr id="5" name="Kuva 4">
            <a:extLst>
              <a:ext uri="{FF2B5EF4-FFF2-40B4-BE49-F238E27FC236}">
                <a16:creationId xmlns:a16="http://schemas.microsoft.com/office/drawing/2014/main" id="{1AA1968B-679C-46DB-AC4A-ADEC728F90C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525093" y="4503511"/>
            <a:ext cx="1478190" cy="2123266"/>
          </a:xfrm>
          <a:prstGeom prst="rect">
            <a:avLst/>
          </a:prstGeom>
          <a:ln>
            <a:solidFill>
              <a:schemeClr val="tx1"/>
            </a:solidFill>
          </a:ln>
        </p:spPr>
      </p:pic>
      <p:pic>
        <p:nvPicPr>
          <p:cNvPr id="6" name="Kuva 5">
            <a:extLst>
              <a:ext uri="{FF2B5EF4-FFF2-40B4-BE49-F238E27FC236}">
                <a16:creationId xmlns:a16="http://schemas.microsoft.com/office/drawing/2014/main" id="{1CD296C6-C37E-4131-B41A-8A2E7739C2A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326925" y="1909262"/>
            <a:ext cx="1502014" cy="2123267"/>
          </a:xfrm>
          <a:prstGeom prst="rect">
            <a:avLst/>
          </a:prstGeom>
          <a:ln>
            <a:solidFill>
              <a:schemeClr val="tx1"/>
            </a:solidFill>
          </a:ln>
        </p:spPr>
      </p:pic>
      <p:pic>
        <p:nvPicPr>
          <p:cNvPr id="7" name="Kuva 6">
            <a:extLst>
              <a:ext uri="{FF2B5EF4-FFF2-40B4-BE49-F238E27FC236}">
                <a16:creationId xmlns:a16="http://schemas.microsoft.com/office/drawing/2014/main" id="{8D1302C5-43D4-46ED-83BF-63AAA04454B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006431" y="4810584"/>
            <a:ext cx="1825845" cy="1815106"/>
          </a:xfrm>
          <a:prstGeom prst="rect">
            <a:avLst/>
          </a:prstGeom>
          <a:ln>
            <a:solidFill>
              <a:schemeClr val="tx1"/>
            </a:solidFill>
          </a:ln>
        </p:spPr>
      </p:pic>
      <p:pic>
        <p:nvPicPr>
          <p:cNvPr id="8" name="Kuva 7">
            <a:extLst>
              <a:ext uri="{FF2B5EF4-FFF2-40B4-BE49-F238E27FC236}">
                <a16:creationId xmlns:a16="http://schemas.microsoft.com/office/drawing/2014/main" id="{80E5FE70-257F-4C63-9D30-C87639D93B60}"/>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197946" y="4861479"/>
            <a:ext cx="1242654" cy="1765299"/>
          </a:xfrm>
          <a:prstGeom prst="rect">
            <a:avLst/>
          </a:prstGeom>
          <a:ln>
            <a:solidFill>
              <a:schemeClr val="tx1"/>
            </a:solidFill>
          </a:ln>
        </p:spPr>
      </p:pic>
      <p:pic>
        <p:nvPicPr>
          <p:cNvPr id="9" name="Kuva 8">
            <a:extLst>
              <a:ext uri="{FF2B5EF4-FFF2-40B4-BE49-F238E27FC236}">
                <a16:creationId xmlns:a16="http://schemas.microsoft.com/office/drawing/2014/main" id="{D1605602-5119-4079-AAEB-2C35807F22E3}"/>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600144" y="4873034"/>
            <a:ext cx="1246742" cy="1765299"/>
          </a:xfrm>
          <a:prstGeom prst="rect">
            <a:avLst/>
          </a:prstGeom>
          <a:ln>
            <a:solidFill>
              <a:schemeClr val="tx1"/>
            </a:solidFill>
          </a:ln>
        </p:spPr>
      </p:pic>
      <p:pic>
        <p:nvPicPr>
          <p:cNvPr id="11" name="Kuva 10">
            <a:extLst>
              <a:ext uri="{FF2B5EF4-FFF2-40B4-BE49-F238E27FC236}">
                <a16:creationId xmlns:a16="http://schemas.microsoft.com/office/drawing/2014/main" id="{8A61E9E0-DBD3-4B8F-9B68-360042A718D7}"/>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6709820" y="2267230"/>
            <a:ext cx="1248664" cy="1765299"/>
          </a:xfrm>
          <a:prstGeom prst="rect">
            <a:avLst/>
          </a:prstGeom>
          <a:ln w="38100" cmpd="sng">
            <a:solidFill>
              <a:schemeClr val="tx1"/>
            </a:solidFill>
          </a:ln>
        </p:spPr>
      </p:pic>
      <p:pic>
        <p:nvPicPr>
          <p:cNvPr id="12" name="Kuva 11">
            <a:extLst>
              <a:ext uri="{FF2B5EF4-FFF2-40B4-BE49-F238E27FC236}">
                <a16:creationId xmlns:a16="http://schemas.microsoft.com/office/drawing/2014/main" id="{F18423E1-30A0-4DF6-9F0F-7AB3CC47FEDF}"/>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4793243" y="1937972"/>
            <a:ext cx="1478190" cy="2094557"/>
          </a:xfrm>
          <a:prstGeom prst="rect">
            <a:avLst/>
          </a:prstGeom>
          <a:ln w="38100">
            <a:solidFill>
              <a:schemeClr val="tx1"/>
            </a:solidFill>
          </a:ln>
        </p:spPr>
      </p:pic>
      <p:sp>
        <p:nvSpPr>
          <p:cNvPr id="13" name="Tekstiruutu 12">
            <a:extLst>
              <a:ext uri="{FF2B5EF4-FFF2-40B4-BE49-F238E27FC236}">
                <a16:creationId xmlns:a16="http://schemas.microsoft.com/office/drawing/2014/main" id="{82B7C182-2168-4438-8FFD-C4E831EBE529}"/>
              </a:ext>
            </a:extLst>
          </p:cNvPr>
          <p:cNvSpPr txBox="1"/>
          <p:nvPr/>
        </p:nvSpPr>
        <p:spPr>
          <a:xfrm>
            <a:off x="1093304" y="1937972"/>
            <a:ext cx="3140765" cy="2246769"/>
          </a:xfrm>
          <a:prstGeom prst="rect">
            <a:avLst/>
          </a:prstGeom>
          <a:noFill/>
        </p:spPr>
        <p:txBody>
          <a:bodyPr wrap="square" lIns="0" tIns="0" rIns="0" bIns="0" rtlCol="0">
            <a:spAutoFit/>
          </a:bodyPr>
          <a:lstStyle/>
          <a:p>
            <a:r>
              <a:rPr lang="fi-FI" sz="2000" b="1" dirty="0"/>
              <a:t>Julkaisut:</a:t>
            </a:r>
          </a:p>
          <a:p>
            <a:endParaRPr lang="fi-FI" sz="800" b="1" dirty="0"/>
          </a:p>
          <a:p>
            <a:r>
              <a:rPr lang="fi-FI" sz="1400" dirty="0"/>
              <a:t>https://tinyurl.com/pitkittaisarviointi</a:t>
            </a:r>
          </a:p>
          <a:p>
            <a:endParaRPr lang="fi-FI" sz="2000" b="1" dirty="0"/>
          </a:p>
          <a:p>
            <a:r>
              <a:rPr lang="fi-FI" sz="2000" b="1" dirty="0"/>
              <a:t>Lisätietoja: </a:t>
            </a:r>
          </a:p>
          <a:p>
            <a:endParaRPr lang="fi-FI" sz="800" b="1" dirty="0"/>
          </a:p>
          <a:p>
            <a:r>
              <a:rPr lang="fi-FI" sz="1400" dirty="0"/>
              <a:t>annette.ukkola@karvi.fi</a:t>
            </a:r>
          </a:p>
          <a:p>
            <a:r>
              <a:rPr lang="fi-FI" sz="1400" dirty="0"/>
              <a:t>jari.metsamuuronen@karvi.fi</a:t>
            </a:r>
          </a:p>
          <a:p>
            <a:endParaRPr lang="fi-FI" sz="1400" dirty="0"/>
          </a:p>
          <a:p>
            <a:r>
              <a:rPr lang="fi-FI" sz="1400" dirty="0"/>
              <a:t>#pitkittäisarviointi</a:t>
            </a:r>
          </a:p>
        </p:txBody>
      </p:sp>
    </p:spTree>
    <p:extLst>
      <p:ext uri="{BB962C8B-B14F-4D97-AF65-F5344CB8AC3E}">
        <p14:creationId xmlns:p14="http://schemas.microsoft.com/office/powerpoint/2010/main" val="222755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47A5BB41-1F8E-4662-B39A-17BFE6C03E8B}"/>
              </a:ext>
            </a:extLst>
          </p:cNvPr>
          <p:cNvSpPr>
            <a:spLocks noGrp="1"/>
          </p:cNvSpPr>
          <p:nvPr>
            <p:ph type="ctrTitle"/>
          </p:nvPr>
        </p:nvSpPr>
        <p:spPr/>
        <p:txBody>
          <a:bodyPr/>
          <a:lstStyle/>
          <a:p>
            <a:r>
              <a:rPr lang="fi-FI" sz="4000" b="0" dirty="0">
                <a:solidFill>
                  <a:schemeClr val="tx1"/>
                </a:solidFill>
                <a:latin typeface="Calibri" panose="020F0502020204030204" pitchFamily="34" charset="0"/>
                <a:cs typeface="Calibri" panose="020F0502020204030204" pitchFamily="34" charset="0"/>
              </a:rPr>
              <a:t>Perusopetuksen oppimistulosten pitkittäisarviointi</a:t>
            </a:r>
            <a:endParaRPr lang="fi-FI" sz="4000" b="0" dirty="0">
              <a:solidFill>
                <a:srgbClr val="F7A047"/>
              </a:solidFill>
              <a:latin typeface="Calibri" panose="020F0502020204030204" pitchFamily="34" charset="0"/>
              <a:cs typeface="Calibri" panose="020F0502020204030204" pitchFamily="34" charset="0"/>
            </a:endParaRPr>
          </a:p>
        </p:txBody>
      </p:sp>
      <p:sp>
        <p:nvSpPr>
          <p:cNvPr id="8" name="Sisällön paikkamerkki 7">
            <a:extLst>
              <a:ext uri="{FF2B5EF4-FFF2-40B4-BE49-F238E27FC236}">
                <a16:creationId xmlns:a16="http://schemas.microsoft.com/office/drawing/2014/main" id="{90B51837-8AB5-418B-AC0C-BF51E9CCAB9A}"/>
              </a:ext>
            </a:extLst>
          </p:cNvPr>
          <p:cNvSpPr>
            <a:spLocks noGrp="1"/>
          </p:cNvSpPr>
          <p:nvPr>
            <p:ph sz="quarter" idx="14"/>
          </p:nvPr>
        </p:nvSpPr>
        <p:spPr>
          <a:xfrm>
            <a:off x="721785" y="1124262"/>
            <a:ext cx="10729383" cy="4812305"/>
          </a:xfrm>
        </p:spPr>
        <p:txBody>
          <a:bodyPr/>
          <a:lstStyle/>
          <a:p>
            <a:r>
              <a:rPr lang="fi-FI" sz="2000" b="0" dirty="0">
                <a:latin typeface="Calibri Light" panose="020F0302020204030204" pitchFamily="34" charset="0"/>
                <a:cs typeface="Calibri Light" panose="020F0302020204030204" pitchFamily="34" charset="0"/>
              </a:rPr>
              <a:t>Kansallinen koulutuksen arviointikeskus (Karvi) käynnisti syksyllä 2018 perusopetuksen oppimistulosten pitkittäisarvioinnin, joka kohdistuu matematiikan ja äidinkielen ja kirjallisuuden taitoihin. </a:t>
            </a:r>
          </a:p>
          <a:p>
            <a:endParaRPr lang="fi-FI" sz="800" b="0" dirty="0">
              <a:latin typeface="Calibri Light" panose="020F0302020204030204" pitchFamily="34" charset="0"/>
              <a:cs typeface="Calibri Light" panose="020F0302020204030204" pitchFamily="34" charset="0"/>
            </a:endParaRPr>
          </a:p>
          <a:p>
            <a:r>
              <a:rPr lang="fi-FI" sz="2000" b="0" dirty="0">
                <a:latin typeface="Calibri Light" panose="020F0302020204030204" pitchFamily="34" charset="0"/>
                <a:cs typeface="Calibri Light" panose="020F0302020204030204" pitchFamily="34" charset="0"/>
              </a:rPr>
              <a:t>Oppilaiden osaamista arvioitiin ensimmäisen luokan ensimmäisinä viikkoina. </a:t>
            </a:r>
          </a:p>
          <a:p>
            <a:endParaRPr lang="fi-FI" sz="900" b="0" dirty="0">
              <a:latin typeface="Calibri Light" panose="020F0302020204030204" pitchFamily="34" charset="0"/>
              <a:cs typeface="Calibri Light" panose="020F0302020204030204" pitchFamily="34" charset="0"/>
            </a:endParaRPr>
          </a:p>
          <a:p>
            <a:r>
              <a:rPr lang="fi-FI" sz="2000" b="0" dirty="0">
                <a:latin typeface="Calibri Light" panose="020F0302020204030204" pitchFamily="34" charset="0"/>
                <a:cs typeface="Calibri Light" panose="020F0302020204030204" pitchFamily="34" charset="0"/>
              </a:rPr>
              <a:t>Samojen oppilaiden osaamista arvioitiin uudestaan </a:t>
            </a:r>
            <a:r>
              <a:rPr lang="fi-FI" sz="2000" dirty="0">
                <a:latin typeface="Calibri Light" panose="020F0302020204030204" pitchFamily="34" charset="0"/>
                <a:cs typeface="Calibri Light" panose="020F0302020204030204" pitchFamily="34" charset="0"/>
              </a:rPr>
              <a:t>kolmannen luokan alussa </a:t>
            </a:r>
            <a:r>
              <a:rPr lang="fi-FI" sz="2000" b="0" dirty="0">
                <a:latin typeface="Calibri Light" panose="020F0302020204030204" pitchFamily="34" charset="0"/>
                <a:cs typeface="Calibri Light" panose="020F0302020204030204" pitchFamily="34" charset="0"/>
              </a:rPr>
              <a:t>syksyllä 2020. Arviointiin osallistui kansallisessa otoksessa </a:t>
            </a:r>
            <a:r>
              <a:rPr lang="fi-FI" sz="2000" dirty="0">
                <a:latin typeface="Calibri Light" panose="020F0302020204030204" pitchFamily="34" charset="0"/>
                <a:cs typeface="Calibri Light" panose="020F0302020204030204" pitchFamily="34" charset="0"/>
              </a:rPr>
              <a:t>8077 oppilasta </a:t>
            </a:r>
            <a:r>
              <a:rPr lang="fi-FI" sz="2000" b="0" dirty="0">
                <a:latin typeface="Calibri Light" panose="020F0302020204030204" pitchFamily="34" charset="0"/>
                <a:cs typeface="Calibri Light" panose="020F0302020204030204" pitchFamily="34" charset="0"/>
              </a:rPr>
              <a:t>eri puolilta Suomea.</a:t>
            </a:r>
          </a:p>
          <a:p>
            <a:endParaRPr lang="fi-FI" sz="900" b="0" dirty="0">
              <a:latin typeface="Calibri Light" panose="020F0302020204030204" pitchFamily="34" charset="0"/>
              <a:cs typeface="Calibri Light" panose="020F0302020204030204" pitchFamily="34" charset="0"/>
            </a:endParaRPr>
          </a:p>
          <a:p>
            <a:r>
              <a:rPr lang="fi-FI" sz="2000" b="0" dirty="0">
                <a:latin typeface="Calibri Light" panose="020F0302020204030204" pitchFamily="34" charset="0"/>
                <a:cs typeface="Calibri Light" panose="020F0302020204030204" pitchFamily="34" charset="0"/>
              </a:rPr>
              <a:t>Oppilaat tekivät tehtäväsarjan tietokoneella tai tabletilla koulun opetuskielellä.</a:t>
            </a:r>
          </a:p>
        </p:txBody>
      </p:sp>
      <p:grpSp>
        <p:nvGrpSpPr>
          <p:cNvPr id="4" name="Ryhmä 3" descr="Kuvassa on esitetty pitkittäisarvioinnin aikajana vuodesta 2018 vuoteen 2027.">
            <a:extLst>
              <a:ext uri="{FF2B5EF4-FFF2-40B4-BE49-F238E27FC236}">
                <a16:creationId xmlns:a16="http://schemas.microsoft.com/office/drawing/2014/main" id="{02B4CD4C-DCC6-4469-B332-4DDB885C3AA3}"/>
              </a:ext>
            </a:extLst>
          </p:cNvPr>
          <p:cNvGrpSpPr/>
          <p:nvPr/>
        </p:nvGrpSpPr>
        <p:grpSpPr>
          <a:xfrm>
            <a:off x="2552700" y="4639114"/>
            <a:ext cx="6285442" cy="1628588"/>
            <a:chOff x="2552700" y="4639114"/>
            <a:chExt cx="6285442" cy="1628588"/>
          </a:xfrm>
        </p:grpSpPr>
        <p:grpSp>
          <p:nvGrpSpPr>
            <p:cNvPr id="2" name="Ryhmä 1">
              <a:extLst>
                <a:ext uri="{FF2B5EF4-FFF2-40B4-BE49-F238E27FC236}">
                  <a16:creationId xmlns:a16="http://schemas.microsoft.com/office/drawing/2014/main" id="{AC5A2F09-F0DA-424E-AA10-7BA518EAFFAF}"/>
                </a:ext>
              </a:extLst>
            </p:cNvPr>
            <p:cNvGrpSpPr/>
            <p:nvPr/>
          </p:nvGrpSpPr>
          <p:grpSpPr>
            <a:xfrm>
              <a:off x="2943437" y="4639114"/>
              <a:ext cx="5894705" cy="953770"/>
              <a:chOff x="2943437" y="4639114"/>
              <a:chExt cx="5894705" cy="953770"/>
            </a:xfrm>
          </p:grpSpPr>
          <p:cxnSp>
            <p:nvCxnSpPr>
              <p:cNvPr id="10" name="Suora nuoliyhdysviiva 9">
                <a:extLst>
                  <a:ext uri="{FF2B5EF4-FFF2-40B4-BE49-F238E27FC236}">
                    <a16:creationId xmlns:a16="http://schemas.microsoft.com/office/drawing/2014/main" id="{929CE020-2D18-4B1D-A4DE-1315D8155141}"/>
                  </a:ext>
                </a:extLst>
              </p:cNvPr>
              <p:cNvCxnSpPr/>
              <p:nvPr/>
            </p:nvCxnSpPr>
            <p:spPr>
              <a:xfrm>
                <a:off x="3049945" y="5133185"/>
                <a:ext cx="5788197" cy="0"/>
              </a:xfrm>
              <a:prstGeom prst="straightConnector1">
                <a:avLst/>
              </a:prstGeom>
              <a:ln w="38100">
                <a:solidFill>
                  <a:srgbClr val="0D93D2"/>
                </a:solidFill>
                <a:tailEnd type="triangle"/>
              </a:ln>
            </p:spPr>
            <p:style>
              <a:lnRef idx="1">
                <a:schemeClr val="accent1"/>
              </a:lnRef>
              <a:fillRef idx="0">
                <a:schemeClr val="accent1"/>
              </a:fillRef>
              <a:effectRef idx="0">
                <a:schemeClr val="accent1"/>
              </a:effectRef>
              <a:fontRef idx="minor">
                <a:schemeClr val="tx1"/>
              </a:fontRef>
            </p:style>
          </p:cxnSp>
          <p:sp>
            <p:nvSpPr>
              <p:cNvPr id="12" name="Ellipsi 11">
                <a:extLst>
                  <a:ext uri="{FF2B5EF4-FFF2-40B4-BE49-F238E27FC236}">
                    <a16:creationId xmlns:a16="http://schemas.microsoft.com/office/drawing/2014/main" id="{5916CF3D-8C8E-4F28-9128-ADAD127A858B}"/>
                  </a:ext>
                </a:extLst>
              </p:cNvPr>
              <p:cNvSpPr/>
              <p:nvPr/>
            </p:nvSpPr>
            <p:spPr>
              <a:xfrm>
                <a:off x="2943437" y="4647063"/>
                <a:ext cx="978010" cy="945821"/>
              </a:xfrm>
              <a:prstGeom prst="ellipse">
                <a:avLst/>
              </a:prstGeom>
              <a:solidFill>
                <a:srgbClr val="0D93D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Ellipsi 12">
                <a:extLst>
                  <a:ext uri="{FF2B5EF4-FFF2-40B4-BE49-F238E27FC236}">
                    <a16:creationId xmlns:a16="http://schemas.microsoft.com/office/drawing/2014/main" id="{F123C77F-5172-4AA9-A36E-0B0F7806F774}"/>
                  </a:ext>
                </a:extLst>
              </p:cNvPr>
              <p:cNvSpPr/>
              <p:nvPr/>
            </p:nvSpPr>
            <p:spPr>
              <a:xfrm>
                <a:off x="4247451" y="4639114"/>
                <a:ext cx="978010" cy="945821"/>
              </a:xfrm>
              <a:prstGeom prst="ellipse">
                <a:avLst/>
              </a:prstGeom>
              <a:solidFill>
                <a:srgbClr val="85C59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Ellipsi 13">
                <a:extLst>
                  <a:ext uri="{FF2B5EF4-FFF2-40B4-BE49-F238E27FC236}">
                    <a16:creationId xmlns:a16="http://schemas.microsoft.com/office/drawing/2014/main" id="{BAAA340A-F515-41B7-9EE9-5CEF88303491}"/>
                  </a:ext>
                </a:extLst>
              </p:cNvPr>
              <p:cNvSpPr/>
              <p:nvPr/>
            </p:nvSpPr>
            <p:spPr>
              <a:xfrm>
                <a:off x="6052397" y="4639114"/>
                <a:ext cx="978010" cy="94582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Ellipsi 14">
                <a:extLst>
                  <a:ext uri="{FF2B5EF4-FFF2-40B4-BE49-F238E27FC236}">
                    <a16:creationId xmlns:a16="http://schemas.microsoft.com/office/drawing/2014/main" id="{B6BBDE68-F17C-44F1-AF85-E34C8E305006}"/>
                  </a:ext>
                </a:extLst>
              </p:cNvPr>
              <p:cNvSpPr/>
              <p:nvPr/>
            </p:nvSpPr>
            <p:spPr>
              <a:xfrm>
                <a:off x="7443875" y="4639114"/>
                <a:ext cx="978010" cy="945821"/>
              </a:xfrm>
              <a:prstGeom prst="ellipse">
                <a:avLst/>
              </a:prstGeom>
              <a:solidFill>
                <a:srgbClr val="EF9F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Tekstiruutu 62">
                <a:extLst>
                  <a:ext uri="{FF2B5EF4-FFF2-40B4-BE49-F238E27FC236}">
                    <a16:creationId xmlns:a16="http://schemas.microsoft.com/office/drawing/2014/main" id="{D3A96A36-B1EE-45F1-9C41-2E43964F03D5}"/>
                  </a:ext>
                </a:extLst>
              </p:cNvPr>
              <p:cNvSpPr txBox="1"/>
              <p:nvPr/>
            </p:nvSpPr>
            <p:spPr>
              <a:xfrm>
                <a:off x="3007047" y="4860829"/>
                <a:ext cx="803081" cy="4609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i-FI" sz="24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1. lk</a:t>
                </a:r>
                <a:endPar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7" name="Tekstiruutu 63">
                <a:extLst>
                  <a:ext uri="{FF2B5EF4-FFF2-40B4-BE49-F238E27FC236}">
                    <a16:creationId xmlns:a16="http://schemas.microsoft.com/office/drawing/2014/main" id="{E6AE8C92-F327-4504-83D9-EFE7F270D971}"/>
                  </a:ext>
                </a:extLst>
              </p:cNvPr>
              <p:cNvSpPr txBox="1"/>
              <p:nvPr/>
            </p:nvSpPr>
            <p:spPr>
              <a:xfrm>
                <a:off x="4319012" y="4860819"/>
                <a:ext cx="803081" cy="4609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i-FI" sz="24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3. lk</a:t>
                </a:r>
                <a:endPar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8" name="Tekstiruutu 64">
                <a:extLst>
                  <a:ext uri="{FF2B5EF4-FFF2-40B4-BE49-F238E27FC236}">
                    <a16:creationId xmlns:a16="http://schemas.microsoft.com/office/drawing/2014/main" id="{5EB07DF7-B3EC-4047-910B-515E2DD29C1C}"/>
                  </a:ext>
                </a:extLst>
              </p:cNvPr>
              <p:cNvSpPr txBox="1"/>
              <p:nvPr/>
            </p:nvSpPr>
            <p:spPr>
              <a:xfrm>
                <a:off x="7539291" y="4860833"/>
                <a:ext cx="803081" cy="4609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i-FI" sz="24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9. lk</a:t>
                </a:r>
                <a:endPar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Tekstiruutu 65">
                <a:extLst>
                  <a:ext uri="{FF2B5EF4-FFF2-40B4-BE49-F238E27FC236}">
                    <a16:creationId xmlns:a16="http://schemas.microsoft.com/office/drawing/2014/main" id="{B1DE7A1F-AACF-448B-9803-3677FD10DCB9}"/>
                  </a:ext>
                </a:extLst>
              </p:cNvPr>
              <p:cNvSpPr txBox="1"/>
              <p:nvPr/>
            </p:nvSpPr>
            <p:spPr>
              <a:xfrm>
                <a:off x="6131910" y="4860813"/>
                <a:ext cx="803081" cy="4609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i-FI" sz="2400" b="1" i="0" u="none" strike="noStrike" kern="1200" cap="none" spc="0" normalizeH="0" baseline="0" noProof="0" dirty="0">
                    <a:ln>
                      <a:noFill/>
                    </a:ln>
                    <a:solidFill>
                      <a:srgbClr val="0D93D2"/>
                    </a:solidFill>
                    <a:effectLst/>
                    <a:uLnTx/>
                    <a:uFillTx/>
                    <a:latin typeface="Calibri" panose="020F0502020204030204" pitchFamily="34" charset="0"/>
                    <a:ea typeface="Calibri" panose="020F0502020204030204" pitchFamily="34" charset="0"/>
                    <a:cs typeface="Times New Roman" panose="02020603050405020304" pitchFamily="18" charset="0"/>
                  </a:rPr>
                  <a:t>6. lk</a:t>
                </a:r>
                <a:endParaRPr kumimoji="0" lang="fi-FI"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20" name="Rectangle 17">
              <a:extLst>
                <a:ext uri="{FF2B5EF4-FFF2-40B4-BE49-F238E27FC236}">
                  <a16:creationId xmlns:a16="http://schemas.microsoft.com/office/drawing/2014/main" id="{10229351-0DA3-4C92-B686-641A43D8E6F8}"/>
                </a:ext>
              </a:extLst>
            </p:cNvPr>
            <p:cNvSpPr>
              <a:spLocks noChangeArrowheads="1"/>
            </p:cNvSpPr>
            <p:nvPr/>
          </p:nvSpPr>
          <p:spPr bwMode="auto">
            <a:xfrm>
              <a:off x="2552700" y="5513649"/>
              <a:ext cx="6010275"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altLang="fi-FI" sz="11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altLang="fi-FI"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egoe UI" panose="020B0502040204020203" pitchFamily="34" charset="0"/>
                </a:rPr>
                <a:t>              2018                         2020	 	 2024	             2027</a:t>
              </a:r>
              <a:endParaRPr kumimoji="0" lang="fi-FI" altLang="fi-FI" sz="1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alt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5" name="Kuva 4">
            <a:extLst>
              <a:ext uri="{FF2B5EF4-FFF2-40B4-BE49-F238E27FC236}">
                <a16:creationId xmlns:a16="http://schemas.microsoft.com/office/drawing/2014/main" id="{3212C3F4-C1E1-44EB-9822-C0AC2E6E96E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465479" y="4176907"/>
            <a:ext cx="914400" cy="914400"/>
          </a:xfrm>
          <a:prstGeom prst="rect">
            <a:avLst/>
          </a:prstGeom>
        </p:spPr>
      </p:pic>
      <p:pic>
        <p:nvPicPr>
          <p:cNvPr id="22" name="Kuva 21">
            <a:extLst>
              <a:ext uri="{FF2B5EF4-FFF2-40B4-BE49-F238E27FC236}">
                <a16:creationId xmlns:a16="http://schemas.microsoft.com/office/drawing/2014/main" id="{01EB3D19-2EAE-4381-A49C-A6648A0CB0FE}"/>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501051" y="4176907"/>
            <a:ext cx="914400" cy="914400"/>
          </a:xfrm>
          <a:prstGeom prst="rect">
            <a:avLst/>
          </a:prstGeom>
        </p:spPr>
      </p:pic>
      <p:pic>
        <p:nvPicPr>
          <p:cNvPr id="6" name="Kuva 5">
            <a:extLst>
              <a:ext uri="{FF2B5EF4-FFF2-40B4-BE49-F238E27FC236}">
                <a16:creationId xmlns:a16="http://schemas.microsoft.com/office/drawing/2014/main" id="{E0DEFBE3-0FCA-4031-8406-BF8FF358F127}"/>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8211" y="4176907"/>
            <a:ext cx="914400" cy="914400"/>
          </a:xfrm>
          <a:prstGeom prst="rect">
            <a:avLst/>
          </a:prstGeom>
        </p:spPr>
      </p:pic>
    </p:spTree>
    <p:extLst>
      <p:ext uri="{BB962C8B-B14F-4D97-AF65-F5344CB8AC3E}">
        <p14:creationId xmlns:p14="http://schemas.microsoft.com/office/powerpoint/2010/main" val="61495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EA5BFBA5-A23E-4AF7-8C3B-28192A908B7F}"/>
              </a:ext>
            </a:extLst>
          </p:cNvPr>
          <p:cNvSpPr>
            <a:spLocks noGrp="1"/>
          </p:cNvSpPr>
          <p:nvPr>
            <p:ph type="ctrTitle"/>
          </p:nvPr>
        </p:nvSpPr>
        <p:spPr>
          <a:xfrm>
            <a:off x="643467" y="321734"/>
            <a:ext cx="10905066" cy="1135737"/>
          </a:xfrm>
        </p:spPr>
        <p:txBody>
          <a:bodyPr vert="horz" lIns="91440" tIns="45720" rIns="91440" bIns="45720" rtlCol="0" anchor="t">
            <a:normAutofit/>
          </a:bodyPr>
          <a:lstStyle/>
          <a:p>
            <a:pPr>
              <a:lnSpc>
                <a:spcPct val="90000"/>
              </a:lnSpc>
            </a:pPr>
            <a:r>
              <a:rPr lang="en-US" sz="4000" b="0" kern="1200" dirty="0">
                <a:solidFill>
                  <a:schemeClr val="tx1"/>
                </a:solidFill>
                <a:latin typeface="+mn-lt"/>
                <a:ea typeface="+mj-ea"/>
                <a:cs typeface="+mj-cs"/>
              </a:rPr>
              <a:t>Kokonaisosaaminen 3. luokan alussa</a:t>
            </a:r>
          </a:p>
        </p:txBody>
      </p:sp>
      <p:sp>
        <p:nvSpPr>
          <p:cNvPr id="7" name="Content Placeholder 2">
            <a:extLst>
              <a:ext uri="{FF2B5EF4-FFF2-40B4-BE49-F238E27FC236}">
                <a16:creationId xmlns:a16="http://schemas.microsoft.com/office/drawing/2014/main" id="{3E3021E4-800C-4799-94E0-40BC137B78D9}"/>
              </a:ext>
            </a:extLst>
          </p:cNvPr>
          <p:cNvSpPr txBox="1">
            <a:spLocks/>
          </p:cNvSpPr>
          <p:nvPr/>
        </p:nvSpPr>
        <p:spPr>
          <a:xfrm>
            <a:off x="732922" y="1779204"/>
            <a:ext cx="4196888" cy="4393982"/>
          </a:xfrm>
        </p:spPr>
        <p:txBody>
          <a:bodyPr vert="horz" lIns="91440" tIns="45720" rIns="91440" bIns="45720" rtlCol="0">
            <a:norm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28600" defTabSz="914400">
              <a:lnSpc>
                <a:spcPct val="90000"/>
              </a:lnSpc>
              <a:buFont typeface="Arial" panose="020B0604020202020204" pitchFamily="34" charset="0"/>
              <a:buChar char="•"/>
            </a:pPr>
            <a:r>
              <a:rPr lang="en-US" sz="2000" dirty="0">
                <a:latin typeface="+mj-lt"/>
                <a:ea typeface="+mn-ea"/>
                <a:cs typeface="+mn-cs"/>
              </a:rPr>
              <a:t>Jokaiselle oppilaalle laskettiin kokonaistulos kaikkien tehtävien yhteispistemäärästä. </a:t>
            </a:r>
          </a:p>
          <a:p>
            <a:pPr indent="-228600" defTabSz="914400">
              <a:lnSpc>
                <a:spcPct val="90000"/>
              </a:lnSpc>
              <a:buFont typeface="Arial" panose="020B0604020202020204" pitchFamily="34" charset="0"/>
              <a:buChar char="•"/>
            </a:pPr>
            <a:endParaRPr lang="en-US" sz="800" dirty="0">
              <a:latin typeface="+mj-lt"/>
              <a:ea typeface="+mn-ea"/>
              <a:cs typeface="+mn-cs"/>
            </a:endParaRPr>
          </a:p>
          <a:p>
            <a:pPr indent="-228600" defTabSz="914400">
              <a:lnSpc>
                <a:spcPct val="90000"/>
              </a:lnSpc>
              <a:buFont typeface="Arial" panose="020B0604020202020204" pitchFamily="34" charset="0"/>
              <a:buChar char="•"/>
            </a:pPr>
            <a:r>
              <a:rPr lang="en-US" sz="2000" dirty="0">
                <a:latin typeface="+mj-lt"/>
                <a:ea typeface="+mn-ea"/>
                <a:cs typeface="+mn-cs"/>
              </a:rPr>
              <a:t>Kansalliseksi keskiarvoksi asetettiin 500 pistettä ja keskihajonnaksi 100.</a:t>
            </a:r>
          </a:p>
          <a:p>
            <a:pPr indent="-228600" defTabSz="914400">
              <a:lnSpc>
                <a:spcPct val="90000"/>
              </a:lnSpc>
              <a:buFont typeface="Arial" panose="020B0604020202020204" pitchFamily="34" charset="0"/>
              <a:buChar char="•"/>
            </a:pPr>
            <a:endParaRPr lang="en-US" sz="800" dirty="0">
              <a:latin typeface="+mj-lt"/>
              <a:ea typeface="+mn-ea"/>
              <a:cs typeface="+mn-cs"/>
            </a:endParaRPr>
          </a:p>
          <a:p>
            <a:pPr indent="-228600" defTabSz="914400">
              <a:lnSpc>
                <a:spcPct val="90000"/>
              </a:lnSpc>
              <a:buFont typeface="Arial" panose="020B0604020202020204" pitchFamily="34" charset="0"/>
              <a:buChar char="•"/>
            </a:pPr>
            <a:r>
              <a:rPr lang="fi-FI" sz="2000" dirty="0">
                <a:latin typeface="+mj-lt"/>
                <a:ea typeface="+mn-ea"/>
                <a:cs typeface="+mn-cs"/>
              </a:rPr>
              <a:t>Vaihteluväli oli 24 pisteestä 794 pisteeseen. Aineiston mediaani oli 507 pistettä.</a:t>
            </a:r>
          </a:p>
          <a:p>
            <a:pPr indent="-228600" defTabSz="914400">
              <a:lnSpc>
                <a:spcPct val="90000"/>
              </a:lnSpc>
              <a:buFont typeface="Arial" panose="020B0604020202020204" pitchFamily="34" charset="0"/>
              <a:buChar char="•"/>
            </a:pPr>
            <a:endParaRPr lang="fi-FI" sz="800" dirty="0">
              <a:latin typeface="+mj-lt"/>
              <a:ea typeface="+mn-ea"/>
              <a:cs typeface="+mn-cs"/>
            </a:endParaRPr>
          </a:p>
          <a:p>
            <a:pPr indent="-228600" defTabSz="914400">
              <a:lnSpc>
                <a:spcPct val="90000"/>
              </a:lnSpc>
              <a:buFont typeface="Arial" panose="020B0604020202020204" pitchFamily="34" charset="0"/>
              <a:buChar char="•"/>
            </a:pPr>
            <a:r>
              <a:rPr lang="fi-FI" sz="2000" dirty="0">
                <a:latin typeface="+mj-lt"/>
                <a:ea typeface="+mn-ea"/>
                <a:cs typeface="+mn-cs"/>
              </a:rPr>
              <a:t>Heikoimpaan kymmeneen prosenttiin kuuluvat oppilaat saivat alle 371 pistettä ja parhaimpaan kymmeneen prosenttiin kuuluvat yli 628 pistettä. </a:t>
            </a:r>
            <a:endParaRPr lang="en-US" sz="2000" dirty="0">
              <a:latin typeface="+mj-lt"/>
              <a:ea typeface="+mn-ea"/>
              <a:cs typeface="+mn-cs"/>
            </a:endParaRPr>
          </a:p>
          <a:p>
            <a:pPr indent="-228600" defTabSz="914400">
              <a:lnSpc>
                <a:spcPct val="90000"/>
              </a:lnSpc>
              <a:buFont typeface="Arial" panose="020B0604020202020204" pitchFamily="34" charset="0"/>
              <a:buChar char="•"/>
            </a:pPr>
            <a:endParaRPr lang="en-US" sz="900" dirty="0">
              <a:latin typeface="+mj-lt"/>
              <a:ea typeface="+mn-ea"/>
              <a:cs typeface="+mn-cs"/>
            </a:endParaRPr>
          </a:p>
          <a:p>
            <a:pPr indent="-228600" defTabSz="914400">
              <a:lnSpc>
                <a:spcPct val="90000"/>
              </a:lnSpc>
              <a:buFont typeface="Arial" panose="020B0604020202020204" pitchFamily="34" charset="0"/>
              <a:buChar char="•"/>
            </a:pPr>
            <a:endParaRPr lang="en-US" sz="2000" dirty="0">
              <a:ea typeface="+mn-ea"/>
              <a:cs typeface="+mn-cs"/>
            </a:endParaRPr>
          </a:p>
          <a:p>
            <a:pPr indent="-228600" defTabSz="914400">
              <a:lnSpc>
                <a:spcPct val="90000"/>
              </a:lnSpc>
              <a:buFont typeface="Arial" panose="020B0604020202020204" pitchFamily="34" charset="0"/>
              <a:buChar char="•"/>
            </a:pPr>
            <a:endParaRPr lang="en-US" sz="2000" dirty="0">
              <a:ea typeface="+mn-ea"/>
              <a:cs typeface="+mn-cs"/>
            </a:endParaRPr>
          </a:p>
          <a:p>
            <a:pPr indent="-228600" defTabSz="914400">
              <a:lnSpc>
                <a:spcPct val="90000"/>
              </a:lnSpc>
              <a:buFont typeface="Arial" panose="020B0604020202020204" pitchFamily="34" charset="0"/>
              <a:buChar char="•"/>
            </a:pPr>
            <a:endParaRPr lang="en-US" sz="2000" dirty="0">
              <a:ea typeface="+mn-ea"/>
              <a:cs typeface="+mn-cs"/>
            </a:endParaRPr>
          </a:p>
          <a:p>
            <a:pPr indent="-228600" defTabSz="914400">
              <a:lnSpc>
                <a:spcPct val="90000"/>
              </a:lnSpc>
              <a:buFont typeface="Arial" panose="020B0604020202020204" pitchFamily="34" charset="0"/>
              <a:buChar char="•"/>
            </a:pPr>
            <a:endParaRPr lang="en-US" sz="2000" dirty="0">
              <a:ea typeface="+mn-ea"/>
              <a:cs typeface="+mn-cs"/>
            </a:endParaRPr>
          </a:p>
        </p:txBody>
      </p:sp>
      <p:grpSp>
        <p:nvGrpSpPr>
          <p:cNvPr id="15" name="Group 14">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0" name="Rectangle 19">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8" name="Kaavio 7" descr="Kaaviossa on esitetty oppilaiden osaamisen jakauma kolmannen luokan alussa. Jakauma on laaja eli oppilaiden väliset erot ovat suuria. ">
            <a:extLst>
              <a:ext uri="{FF2B5EF4-FFF2-40B4-BE49-F238E27FC236}">
                <a16:creationId xmlns:a16="http://schemas.microsoft.com/office/drawing/2014/main" id="{3426FAF5-59F4-4C46-8C83-F07887832978}"/>
              </a:ext>
            </a:extLst>
          </p:cNvPr>
          <p:cNvGraphicFramePr/>
          <p:nvPr>
            <p:extLst>
              <p:ext uri="{D42A27DB-BD31-4B8C-83A1-F6EECF244321}">
                <p14:modId xmlns:p14="http://schemas.microsoft.com/office/powerpoint/2010/main" val="2285490129"/>
              </p:ext>
            </p:extLst>
          </p:nvPr>
        </p:nvGraphicFramePr>
        <p:xfrm>
          <a:off x="5335383" y="1782981"/>
          <a:ext cx="6213149" cy="4191324"/>
        </p:xfrm>
        <a:graphic>
          <a:graphicData uri="http://schemas.openxmlformats.org/drawingml/2006/chart">
            <c:chart xmlns:c="http://schemas.openxmlformats.org/drawingml/2006/chart" xmlns:r="http://schemas.openxmlformats.org/officeDocument/2006/relationships" r:id="rId3"/>
          </a:graphicData>
        </a:graphic>
      </p:graphicFrame>
      <p:pic>
        <p:nvPicPr>
          <p:cNvPr id="12" name="Kuva 11">
            <a:extLst>
              <a:ext uri="{FF2B5EF4-FFF2-40B4-BE49-F238E27FC236}">
                <a16:creationId xmlns:a16="http://schemas.microsoft.com/office/drawing/2014/main" id="{5ADCBDEB-2F1C-4999-93D1-463FBEC165B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701" y="6046286"/>
            <a:ext cx="1817621" cy="824981"/>
          </a:xfrm>
          <a:prstGeom prst="rect">
            <a:avLst/>
          </a:prstGeom>
        </p:spPr>
      </p:pic>
    </p:spTree>
    <p:extLst>
      <p:ext uri="{BB962C8B-B14F-4D97-AF65-F5344CB8AC3E}">
        <p14:creationId xmlns:p14="http://schemas.microsoft.com/office/powerpoint/2010/main" val="2466219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8A3FA3-BFEA-4F45-A504-D3D40B7A0010}"/>
              </a:ext>
            </a:extLst>
          </p:cNvPr>
          <p:cNvSpPr>
            <a:spLocks noGrp="1"/>
          </p:cNvSpPr>
          <p:nvPr>
            <p:ph type="ctrTitle"/>
          </p:nvPr>
        </p:nvSpPr>
        <p:spPr>
          <a:xfrm>
            <a:off x="720003" y="381000"/>
            <a:ext cx="10731165" cy="897610"/>
          </a:xfrm>
        </p:spPr>
        <p:txBody>
          <a:bodyPr/>
          <a:lstStyle/>
          <a:p>
            <a:r>
              <a:rPr lang="fi-FI" sz="4000" b="0" dirty="0">
                <a:solidFill>
                  <a:schemeClr val="tx1"/>
                </a:solidFill>
                <a:latin typeface="+mn-lt"/>
              </a:rPr>
              <a:t>Yhteenveto tuloksista</a:t>
            </a:r>
          </a:p>
        </p:txBody>
      </p:sp>
      <p:sp>
        <p:nvSpPr>
          <p:cNvPr id="3" name="Sisällön paikkamerkki 2">
            <a:extLst>
              <a:ext uri="{FF2B5EF4-FFF2-40B4-BE49-F238E27FC236}">
                <a16:creationId xmlns:a16="http://schemas.microsoft.com/office/drawing/2014/main" id="{657AB148-5945-45AA-9099-B506526DC7F1}"/>
              </a:ext>
            </a:extLst>
          </p:cNvPr>
          <p:cNvSpPr>
            <a:spLocks noGrp="1"/>
          </p:cNvSpPr>
          <p:nvPr>
            <p:ph sz="quarter" idx="14"/>
          </p:nvPr>
        </p:nvSpPr>
        <p:spPr>
          <a:xfrm>
            <a:off x="720003" y="1379466"/>
            <a:ext cx="7207380" cy="4099068"/>
          </a:xfrm>
        </p:spPr>
        <p:txBody>
          <a:bodyPr>
            <a:noAutofit/>
          </a:bodyPr>
          <a:lstStyle/>
          <a:p>
            <a:pPr marL="342900" indent="-342900">
              <a:spcAft>
                <a:spcPts val="600"/>
              </a:spcAft>
              <a:buFont typeface="Arial" panose="020B0604020202020204" pitchFamily="34" charset="0"/>
              <a:buChar char="•"/>
            </a:pPr>
            <a:r>
              <a:rPr lang="fi-FI" sz="1950" b="0" dirty="0"/>
              <a:t>Tilanne kolmannen luokan alussa oli hyvin samanlainen kuin ensimmäisen luokan alussa.</a:t>
            </a:r>
          </a:p>
          <a:p>
            <a:pPr marL="342900" indent="-342900">
              <a:spcAft>
                <a:spcPts val="600"/>
              </a:spcAft>
              <a:buFont typeface="Arial" panose="020B0604020202020204" pitchFamily="34" charset="0"/>
              <a:buChar char="•"/>
            </a:pPr>
            <a:r>
              <a:rPr lang="fi-FI" sz="1950" b="0" dirty="0"/>
              <a:t>AVI-alueiden väliset erot olivat pieniä, kuitenkin hieman suurempia kuin ensimmäisen luokan alussa.</a:t>
            </a:r>
          </a:p>
          <a:p>
            <a:pPr marL="342900" indent="-342900">
              <a:spcAft>
                <a:spcPts val="600"/>
              </a:spcAft>
              <a:buFont typeface="Arial" panose="020B0604020202020204" pitchFamily="34" charset="0"/>
              <a:buChar char="•"/>
            </a:pPr>
            <a:r>
              <a:rPr lang="fi-FI" sz="1950" b="0" dirty="0"/>
              <a:t>Tyttöjen ja poikien väliset osaamiserot olivat yhtä pieniä kuin ensimmäisen luokan alussa. Sukupuoli selitti vain 0,5 % osaamisesta.</a:t>
            </a:r>
          </a:p>
          <a:p>
            <a:pPr marL="342900" indent="-342900">
              <a:spcAft>
                <a:spcPts val="600"/>
              </a:spcAft>
              <a:buFont typeface="Arial" panose="020B0604020202020204" pitchFamily="34" charset="0"/>
              <a:buChar char="•"/>
            </a:pPr>
            <a:r>
              <a:rPr lang="fi-FI" sz="1950" b="0" dirty="0"/>
              <a:t>Suomen- ja ruotsinkielisten koulujen oppilaiden osaaminen oli </a:t>
            </a:r>
            <a:br>
              <a:rPr lang="fi-FI" sz="1950" b="0" dirty="0"/>
            </a:br>
            <a:r>
              <a:rPr lang="fi-FI" sz="1950" b="0" dirty="0"/>
              <a:t>samaa tasoa.</a:t>
            </a:r>
          </a:p>
          <a:p>
            <a:pPr marL="342900" indent="-342900">
              <a:spcAft>
                <a:spcPts val="600"/>
              </a:spcAft>
              <a:buFont typeface="Arial" panose="020B0604020202020204" pitchFamily="34" charset="0"/>
              <a:buChar char="•"/>
            </a:pPr>
            <a:r>
              <a:rPr lang="fi-FI" sz="1950" b="0" dirty="0"/>
              <a:t>S2-oppilaiden osaaminen oli selvästi muita heikompaa.</a:t>
            </a:r>
          </a:p>
          <a:p>
            <a:pPr marL="342900" indent="-342900">
              <a:spcAft>
                <a:spcPts val="600"/>
              </a:spcAft>
              <a:buFont typeface="Arial" panose="020B0604020202020204" pitchFamily="34" charset="0"/>
              <a:buChar char="•"/>
            </a:pPr>
            <a:r>
              <a:rPr lang="fi-FI" sz="1950" b="0" dirty="0"/>
              <a:t>Osaamiserot olivat suuria yksilöiden välillä, kuten myös ensimmäisen luokan alussa ja edellisessä kolmannen luokan arvioinnissa 2005.</a:t>
            </a:r>
          </a:p>
          <a:p>
            <a:pPr marL="342900" indent="-342900">
              <a:spcAft>
                <a:spcPts val="600"/>
              </a:spcAft>
              <a:buFont typeface="Arial" panose="020B0604020202020204" pitchFamily="34" charset="0"/>
              <a:buChar char="•"/>
            </a:pPr>
            <a:r>
              <a:rPr lang="fi-FI" sz="1950" b="0" dirty="0"/>
              <a:t>Osalla oppilaista oli todella heikot taidot.</a:t>
            </a:r>
          </a:p>
        </p:txBody>
      </p:sp>
      <p:pic>
        <p:nvPicPr>
          <p:cNvPr id="7" name="Sisällön paikkamerkki 6" descr="Kuvituskuva, lapsi ja tablettitietokone">
            <a:extLst>
              <a:ext uri="{FF2B5EF4-FFF2-40B4-BE49-F238E27FC236}">
                <a16:creationId xmlns:a16="http://schemas.microsoft.com/office/drawing/2014/main" id="{A366DB17-D7F4-48AD-BBA2-F175DA3295AE}"/>
              </a:ext>
            </a:extLst>
          </p:cNvPr>
          <p:cNvPicPr>
            <a:picLocks noGrp="1" noChangeAspect="1"/>
          </p:cNvPicPr>
          <p:nvPr>
            <p:ph sz="quarter" idx="18"/>
          </p:nvPr>
        </p:nvPicPr>
        <p:blipFill>
          <a:blip r:embed="rId2"/>
          <a:stretch>
            <a:fillRect/>
          </a:stretch>
        </p:blipFill>
        <p:spPr>
          <a:xfrm>
            <a:off x="8244066" y="953145"/>
            <a:ext cx="3227931" cy="4834208"/>
          </a:xfrm>
          <a:prstGeom prst="rect">
            <a:avLst/>
          </a:prstGeom>
          <a:ln w="12700">
            <a:solidFill>
              <a:schemeClr val="tx1"/>
            </a:solidFill>
          </a:ln>
        </p:spPr>
      </p:pic>
    </p:spTree>
    <p:extLst>
      <p:ext uri="{BB962C8B-B14F-4D97-AF65-F5344CB8AC3E}">
        <p14:creationId xmlns:p14="http://schemas.microsoft.com/office/powerpoint/2010/main" val="1480165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5F255613-AAE8-4321-9EBA-89253DD45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434FE6-63DF-4A7B-945F-B7A5E39CB02D}"/>
              </a:ext>
            </a:extLst>
          </p:cNvPr>
          <p:cNvSpPr>
            <a:spLocks noGrp="1"/>
          </p:cNvSpPr>
          <p:nvPr>
            <p:ph type="title"/>
          </p:nvPr>
        </p:nvSpPr>
        <p:spPr>
          <a:xfrm>
            <a:off x="838200" y="385003"/>
            <a:ext cx="5868573" cy="1325563"/>
          </a:xfrm>
        </p:spPr>
        <p:txBody>
          <a:bodyPr anchor="t">
            <a:noAutofit/>
          </a:bodyPr>
          <a:lstStyle/>
          <a:p>
            <a:r>
              <a:rPr lang="fi-FI" sz="4000" dirty="0">
                <a:latin typeface="+mn-lt"/>
                <a:cs typeface="Arial" panose="020B0604020202020204" pitchFamily="34" charset="0"/>
              </a:rPr>
              <a:t>Matematiikan taidot </a:t>
            </a:r>
            <a:br>
              <a:rPr lang="fi-FI" sz="4000" dirty="0">
                <a:latin typeface="+mn-lt"/>
                <a:cs typeface="Arial" panose="020B0604020202020204" pitchFamily="34" charset="0"/>
              </a:rPr>
            </a:br>
            <a:r>
              <a:rPr lang="fi-FI" sz="4000" dirty="0">
                <a:latin typeface="+mn-lt"/>
                <a:cs typeface="Arial" panose="020B0604020202020204" pitchFamily="34" charset="0"/>
              </a:rPr>
              <a:t>3. luokan alussa</a:t>
            </a:r>
            <a:br>
              <a:rPr lang="en-GB" sz="4000" dirty="0">
                <a:latin typeface="+mn-lt"/>
                <a:cs typeface="Arial" panose="020B0604020202020204" pitchFamily="34" charset="0"/>
              </a:rPr>
            </a:br>
            <a:endParaRPr lang="en-GB" sz="4000" dirty="0">
              <a:latin typeface="+mn-lt"/>
              <a:cs typeface="Arial" panose="020B0604020202020204" pitchFamily="34" charset="0"/>
            </a:endParaRPr>
          </a:p>
        </p:txBody>
      </p:sp>
      <p:sp>
        <p:nvSpPr>
          <p:cNvPr id="39" name="Freeform: Shape 38">
            <a:extLst>
              <a:ext uri="{FF2B5EF4-FFF2-40B4-BE49-F238E27FC236}">
                <a16:creationId xmlns:a16="http://schemas.microsoft.com/office/drawing/2014/main" id="{5A3987B4-5CBA-4CB7-862B-56A9917A2D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6774" y="0"/>
            <a:ext cx="1290924" cy="700685"/>
          </a:xfrm>
          <a:custGeom>
            <a:avLst/>
            <a:gdLst>
              <a:gd name="connsiteX0" fmla="*/ 0 w 1290924"/>
              <a:gd name="connsiteY0" fmla="*/ 0 h 700685"/>
              <a:gd name="connsiteX1" fmla="*/ 125445 w 1290924"/>
              <a:gd name="connsiteY1" fmla="*/ 0 h 700685"/>
              <a:gd name="connsiteX2" fmla="*/ 125445 w 1290924"/>
              <a:gd name="connsiteY2" fmla="*/ 529211 h 700685"/>
              <a:gd name="connsiteX3" fmla="*/ 1040371 w 1290924"/>
              <a:gd name="connsiteY3" fmla="*/ 0 h 700685"/>
              <a:gd name="connsiteX4" fmla="*/ 1290924 w 1290924"/>
              <a:gd name="connsiteY4" fmla="*/ 0 h 700685"/>
              <a:gd name="connsiteX5" fmla="*/ 94085 w 1290924"/>
              <a:gd name="connsiteY5" fmla="*/ 692290 h 700685"/>
              <a:gd name="connsiteX6" fmla="*/ 62724 w 1290924"/>
              <a:gd name="connsiteY6" fmla="*/ 700685 h 700685"/>
              <a:gd name="connsiteX7" fmla="*/ 0 w 1290924"/>
              <a:gd name="connsiteY7" fmla="*/ 637963 h 70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924" h="700685">
                <a:moveTo>
                  <a:pt x="0" y="0"/>
                </a:moveTo>
                <a:lnTo>
                  <a:pt x="125445" y="0"/>
                </a:lnTo>
                <a:lnTo>
                  <a:pt x="125445" y="529211"/>
                </a:lnTo>
                <a:lnTo>
                  <a:pt x="1040371" y="0"/>
                </a:lnTo>
                <a:lnTo>
                  <a:pt x="1290924" y="0"/>
                </a:lnTo>
                <a:lnTo>
                  <a:pt x="94085" y="692290"/>
                </a:lnTo>
                <a:cubicBezTo>
                  <a:pt x="84551" y="697800"/>
                  <a:pt x="73733" y="700695"/>
                  <a:pt x="62724" y="700685"/>
                </a:cubicBezTo>
                <a:cubicBezTo>
                  <a:pt x="28082" y="700685"/>
                  <a:pt x="0" y="672604"/>
                  <a:pt x="0" y="637963"/>
                </a:cubicBezTo>
                <a:close/>
              </a:path>
            </a:pathLst>
          </a:custGeom>
          <a:solidFill>
            <a:schemeClr val="accent6"/>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sp>
        <p:nvSpPr>
          <p:cNvPr id="41" name="Freeform: Shape 40">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0770" y="-702"/>
            <a:ext cx="842502" cy="354793"/>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431A4DE-90AA-4968-8431-6395AE32D95D}"/>
              </a:ext>
            </a:extLst>
          </p:cNvPr>
          <p:cNvSpPr>
            <a:spLocks noGrp="1"/>
          </p:cNvSpPr>
          <p:nvPr>
            <p:ph idx="1"/>
          </p:nvPr>
        </p:nvSpPr>
        <p:spPr>
          <a:xfrm>
            <a:off x="836724" y="1238899"/>
            <a:ext cx="9044079" cy="5271103"/>
          </a:xfrm>
        </p:spPr>
        <p:txBody>
          <a:bodyPr>
            <a:noAutofit/>
          </a:bodyPr>
          <a:lstStyle/>
          <a:p>
            <a:pPr marL="0" indent="0">
              <a:buNone/>
            </a:pPr>
            <a:endParaRPr lang="en-GB" sz="1200" b="1" dirty="0">
              <a:latin typeface="+mj-lt"/>
              <a:cs typeface="Arial" panose="020B0604020202020204" pitchFamily="34" charset="0"/>
            </a:endParaRPr>
          </a:p>
          <a:p>
            <a:pPr marL="0" indent="0">
              <a:buNone/>
            </a:pPr>
            <a:endParaRPr lang="en-GB" sz="1200" b="1" dirty="0">
              <a:latin typeface="+mj-lt"/>
              <a:cs typeface="Arial" panose="020B0604020202020204" pitchFamily="34" charset="0"/>
            </a:endParaRPr>
          </a:p>
          <a:p>
            <a:pPr marL="0" indent="0">
              <a:buNone/>
            </a:pPr>
            <a:r>
              <a:rPr lang="fi-FI" sz="2300" b="1" dirty="0">
                <a:solidFill>
                  <a:srgbClr val="1598D7"/>
                </a:solidFill>
                <a:latin typeface="+mj-lt"/>
                <a:cs typeface="Arial" panose="020B0604020202020204" pitchFamily="34" charset="0"/>
              </a:rPr>
              <a:t>Matalimpia</a:t>
            </a:r>
            <a:r>
              <a:rPr lang="fi-FI" sz="2300" dirty="0">
                <a:solidFill>
                  <a:schemeClr val="bg2">
                    <a:lumMod val="25000"/>
                  </a:schemeClr>
                </a:solidFill>
                <a:latin typeface="+mj-lt"/>
                <a:cs typeface="Arial" panose="020B0604020202020204" pitchFamily="34" charset="0"/>
              </a:rPr>
              <a:t> pistemääriä saaneet oppilaat osasivat laskea yhteen </a:t>
            </a:r>
            <a:r>
              <a:rPr lang="fi-FI" sz="2300" b="1" dirty="0">
                <a:solidFill>
                  <a:srgbClr val="1598D7"/>
                </a:solidFill>
                <a:latin typeface="+mj-lt"/>
                <a:cs typeface="Arial" panose="020B0604020202020204" pitchFamily="34" charset="0"/>
              </a:rPr>
              <a:t>luvuilla 1–5</a:t>
            </a:r>
            <a:r>
              <a:rPr lang="fi-FI" sz="2300" dirty="0">
                <a:solidFill>
                  <a:schemeClr val="bg2">
                    <a:lumMod val="25000"/>
                  </a:schemeClr>
                </a:solidFill>
                <a:latin typeface="+mj-lt"/>
                <a:cs typeface="Arial" panose="020B0604020202020204" pitchFamily="34" charset="0"/>
              </a:rPr>
              <a:t>. He tunnistivat </a:t>
            </a:r>
            <a:r>
              <a:rPr lang="fi-FI" sz="2300" b="1" dirty="0">
                <a:solidFill>
                  <a:srgbClr val="1598D7"/>
                </a:solidFill>
                <a:latin typeface="+mj-lt"/>
                <a:cs typeface="Arial" panose="020B0604020202020204" pitchFamily="34" charset="0"/>
              </a:rPr>
              <a:t>tasokuvioita</a:t>
            </a:r>
            <a:r>
              <a:rPr lang="fi-FI" sz="2300" dirty="0">
                <a:solidFill>
                  <a:schemeClr val="bg2">
                    <a:lumMod val="25000"/>
                  </a:schemeClr>
                </a:solidFill>
                <a:latin typeface="+mj-lt"/>
                <a:cs typeface="Arial" panose="020B0604020202020204" pitchFamily="34" charset="0"/>
              </a:rPr>
              <a:t>, mutta kappaleet eivät olleet heille tuttuja. </a:t>
            </a:r>
          </a:p>
          <a:p>
            <a:pPr marL="0" indent="0">
              <a:buNone/>
            </a:pPr>
            <a:endParaRPr lang="fi-FI" sz="700" dirty="0">
              <a:solidFill>
                <a:schemeClr val="bg2">
                  <a:lumMod val="25000"/>
                </a:schemeClr>
              </a:solidFill>
              <a:latin typeface="+mj-lt"/>
              <a:cs typeface="Arial" panose="020B0604020202020204" pitchFamily="34" charset="0"/>
            </a:endParaRPr>
          </a:p>
          <a:p>
            <a:pPr marL="0" indent="0">
              <a:buNone/>
            </a:pPr>
            <a:r>
              <a:rPr lang="fi-FI" sz="2300" b="1" dirty="0">
                <a:solidFill>
                  <a:srgbClr val="F7A047"/>
                </a:solidFill>
                <a:latin typeface="+mj-lt"/>
                <a:cs typeface="Arial" panose="020B0604020202020204" pitchFamily="34" charset="0"/>
              </a:rPr>
              <a:t>Keskitasoiset</a:t>
            </a:r>
            <a:r>
              <a:rPr lang="fi-FI" sz="2300" dirty="0">
                <a:solidFill>
                  <a:srgbClr val="F7A047"/>
                </a:solidFill>
                <a:latin typeface="+mj-lt"/>
                <a:cs typeface="Arial" panose="020B0604020202020204" pitchFamily="34" charset="0"/>
              </a:rPr>
              <a:t> </a:t>
            </a:r>
            <a:r>
              <a:rPr lang="fi-FI" sz="2300" dirty="0">
                <a:solidFill>
                  <a:schemeClr val="bg2">
                    <a:lumMod val="25000"/>
                  </a:schemeClr>
                </a:solidFill>
                <a:latin typeface="+mj-lt"/>
                <a:cs typeface="Arial" panose="020B0604020202020204" pitchFamily="34" charset="0"/>
              </a:rPr>
              <a:t>oppilaat osasivat laskea yhteen- ja vähennyslaskuja </a:t>
            </a:r>
            <a:r>
              <a:rPr lang="fi-FI" sz="2300" b="1" dirty="0">
                <a:solidFill>
                  <a:srgbClr val="F7A047"/>
                </a:solidFill>
                <a:latin typeface="+mj-lt"/>
                <a:cs typeface="Arial" panose="020B0604020202020204" pitchFamily="34" charset="0"/>
              </a:rPr>
              <a:t>lukualueella 0–100</a:t>
            </a:r>
            <a:r>
              <a:rPr lang="fi-FI" sz="2300" dirty="0">
                <a:solidFill>
                  <a:schemeClr val="bg2">
                    <a:lumMod val="25000"/>
                  </a:schemeClr>
                </a:solidFill>
                <a:latin typeface="+mj-lt"/>
                <a:cs typeface="Arial" panose="020B0604020202020204" pitchFamily="34" charset="0"/>
              </a:rPr>
              <a:t>. Valtaosa heistä oli oivaltanut </a:t>
            </a:r>
            <a:r>
              <a:rPr lang="fi-FI" sz="2300" b="1" dirty="0">
                <a:solidFill>
                  <a:srgbClr val="F7A047"/>
                </a:solidFill>
                <a:latin typeface="+mj-lt"/>
                <a:cs typeface="Arial" panose="020B0604020202020204" pitchFamily="34" charset="0"/>
              </a:rPr>
              <a:t>kertolaskun</a:t>
            </a:r>
            <a:r>
              <a:rPr lang="fi-FI" sz="2300" dirty="0">
                <a:solidFill>
                  <a:schemeClr val="bg2">
                    <a:lumMod val="25000"/>
                  </a:schemeClr>
                </a:solidFill>
                <a:latin typeface="+mj-lt"/>
                <a:cs typeface="Arial" panose="020B0604020202020204" pitchFamily="34" charset="0"/>
              </a:rPr>
              <a:t> ja yhteenlaskun yhteyden. </a:t>
            </a:r>
          </a:p>
          <a:p>
            <a:pPr marL="0" indent="0">
              <a:buNone/>
            </a:pPr>
            <a:endParaRPr lang="fi-FI" sz="700" dirty="0">
              <a:solidFill>
                <a:schemeClr val="bg2">
                  <a:lumMod val="25000"/>
                </a:schemeClr>
              </a:solidFill>
              <a:latin typeface="+mj-lt"/>
              <a:cs typeface="Arial" panose="020B0604020202020204" pitchFamily="34" charset="0"/>
            </a:endParaRPr>
          </a:p>
          <a:p>
            <a:pPr marL="0" indent="0">
              <a:buNone/>
            </a:pPr>
            <a:r>
              <a:rPr lang="fi-FI" sz="2300" b="1" dirty="0">
                <a:solidFill>
                  <a:srgbClr val="5798A2"/>
                </a:solidFill>
                <a:latin typeface="+mj-lt"/>
                <a:cs typeface="Arial" panose="020B0604020202020204" pitchFamily="34" charset="0"/>
              </a:rPr>
              <a:t>Edistyneimmät</a:t>
            </a:r>
            <a:r>
              <a:rPr lang="fi-FI" sz="2300" dirty="0">
                <a:solidFill>
                  <a:schemeClr val="bg2">
                    <a:lumMod val="25000"/>
                  </a:schemeClr>
                </a:solidFill>
                <a:latin typeface="+mj-lt"/>
                <a:cs typeface="Arial" panose="020B0604020202020204" pitchFamily="34" charset="0"/>
              </a:rPr>
              <a:t> oppilaat laskivat sujuvasti yhteen- ja vähennyslaskuja </a:t>
            </a:r>
            <a:r>
              <a:rPr lang="fi-FI" sz="2300" b="1" dirty="0">
                <a:solidFill>
                  <a:srgbClr val="5798A2"/>
                </a:solidFill>
                <a:latin typeface="+mj-lt"/>
                <a:cs typeface="Arial" panose="020B0604020202020204" pitchFamily="34" charset="0"/>
              </a:rPr>
              <a:t>lukualueella 0–1000</a:t>
            </a:r>
            <a:r>
              <a:rPr lang="fi-FI" sz="2300" dirty="0">
                <a:solidFill>
                  <a:schemeClr val="bg2">
                    <a:lumMod val="25000"/>
                  </a:schemeClr>
                </a:solidFill>
                <a:latin typeface="+mj-lt"/>
                <a:cs typeface="Arial" panose="020B0604020202020204" pitchFamily="34" charset="0"/>
              </a:rPr>
              <a:t>. He hallitsivat myös </a:t>
            </a:r>
            <a:r>
              <a:rPr lang="fi-FI" sz="2300" b="1" dirty="0">
                <a:solidFill>
                  <a:srgbClr val="5798A2"/>
                </a:solidFill>
                <a:latin typeface="+mj-lt"/>
                <a:cs typeface="Arial" panose="020B0604020202020204" pitchFamily="34" charset="0"/>
              </a:rPr>
              <a:t>jakolaskun</a:t>
            </a:r>
            <a:r>
              <a:rPr lang="fi-FI" sz="2300" dirty="0">
                <a:solidFill>
                  <a:schemeClr val="bg2">
                    <a:lumMod val="25000"/>
                  </a:schemeClr>
                </a:solidFill>
                <a:latin typeface="+mj-lt"/>
                <a:cs typeface="Arial" panose="020B0604020202020204" pitchFamily="34" charset="0"/>
              </a:rPr>
              <a:t> pienillä luvuilla, osasivat päätellä </a:t>
            </a:r>
            <a:r>
              <a:rPr lang="fi-FI" sz="2300" b="1" dirty="0">
                <a:solidFill>
                  <a:srgbClr val="5798A2"/>
                </a:solidFill>
                <a:latin typeface="+mj-lt"/>
                <a:cs typeface="Arial" panose="020B0604020202020204" pitchFamily="34" charset="0"/>
              </a:rPr>
              <a:t>yhtälöiden</a:t>
            </a:r>
            <a:r>
              <a:rPr lang="fi-FI" sz="2300" dirty="0">
                <a:solidFill>
                  <a:schemeClr val="bg2">
                    <a:lumMod val="25000"/>
                  </a:schemeClr>
                </a:solidFill>
                <a:latin typeface="+mj-lt"/>
                <a:cs typeface="Arial" panose="020B0604020202020204" pitchFamily="34" charset="0"/>
              </a:rPr>
              <a:t> ratkaisuja ja ymmärsivät myös </a:t>
            </a:r>
            <a:r>
              <a:rPr lang="fi-FI" sz="2300" b="1" dirty="0">
                <a:solidFill>
                  <a:srgbClr val="5798A2"/>
                </a:solidFill>
                <a:latin typeface="+mj-lt"/>
                <a:cs typeface="Arial" panose="020B0604020202020204" pitchFamily="34" charset="0"/>
              </a:rPr>
              <a:t>todennäköisyyksiä</a:t>
            </a:r>
            <a:r>
              <a:rPr lang="fi-FI" sz="2300" dirty="0">
                <a:solidFill>
                  <a:schemeClr val="bg2">
                    <a:lumMod val="25000"/>
                  </a:schemeClr>
                </a:solidFill>
                <a:latin typeface="+mj-lt"/>
                <a:cs typeface="Arial" panose="020B0604020202020204" pitchFamily="34" charset="0"/>
              </a:rPr>
              <a:t>.  </a:t>
            </a:r>
          </a:p>
        </p:txBody>
      </p:sp>
      <p:pic>
        <p:nvPicPr>
          <p:cNvPr id="11" name="Kuva 29">
            <a:extLst>
              <a:ext uri="{FF2B5EF4-FFF2-40B4-BE49-F238E27FC236}">
                <a16:creationId xmlns:a16="http://schemas.microsoft.com/office/drawing/2014/main" id="{F9DFE024-8616-4F28-9AFD-6A158F96216B}"/>
              </a:ext>
              <a:ext uri="{C183D7F6-B498-43B3-948B-1728B52AA6E4}">
                <adec:decorative xmlns:adec="http://schemas.microsoft.com/office/drawing/2017/decorative" val="1"/>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33250" y="1132867"/>
            <a:ext cx="1105242" cy="972091"/>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p:spPr>
      </p:pic>
      <p:pic>
        <p:nvPicPr>
          <p:cNvPr id="14" name="Kuva 202">
            <a:extLst>
              <a:ext uri="{FF2B5EF4-FFF2-40B4-BE49-F238E27FC236}">
                <a16:creationId xmlns:a16="http://schemas.microsoft.com/office/drawing/2014/main" id="{8170E985-D31C-47E6-AC72-8D740296D11B}"/>
              </a:ext>
              <a:ext uri="{C183D7F6-B498-43B3-948B-1728B52AA6E4}">
                <adec:decorative xmlns:adec="http://schemas.microsoft.com/office/drawing/2017/decorative" val="1"/>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17526" y="2350683"/>
            <a:ext cx="1105242" cy="1078317"/>
          </a:xfrm>
          <a:custGeom>
            <a:avLst/>
            <a:gdLst/>
            <a:ahLst/>
            <a:cxnLst/>
            <a:rect l="l" t="t" r="r" b="b"/>
            <a:pathLst>
              <a:path w="2548728" h="2548728">
                <a:moveTo>
                  <a:pt x="107301" y="0"/>
                </a:moveTo>
                <a:lnTo>
                  <a:pt x="2441427" y="0"/>
                </a:lnTo>
                <a:cubicBezTo>
                  <a:pt x="2500688" y="0"/>
                  <a:pt x="2548728" y="48040"/>
                  <a:pt x="2548728" y="107301"/>
                </a:cubicBezTo>
                <a:lnTo>
                  <a:pt x="2548728" y="2441427"/>
                </a:lnTo>
                <a:cubicBezTo>
                  <a:pt x="2548728" y="2500688"/>
                  <a:pt x="2500688" y="2548728"/>
                  <a:pt x="2441427" y="2548728"/>
                </a:cubicBezTo>
                <a:lnTo>
                  <a:pt x="107301" y="2548728"/>
                </a:lnTo>
                <a:cubicBezTo>
                  <a:pt x="48040" y="2548728"/>
                  <a:pt x="0" y="2500688"/>
                  <a:pt x="0" y="2441427"/>
                </a:cubicBezTo>
                <a:lnTo>
                  <a:pt x="0" y="107301"/>
                </a:lnTo>
                <a:cubicBezTo>
                  <a:pt x="0" y="48040"/>
                  <a:pt x="48040" y="0"/>
                  <a:pt x="107301" y="0"/>
                </a:cubicBezTo>
                <a:close/>
              </a:path>
            </a:pathLst>
          </a:custGeom>
        </p:spPr>
      </p:pic>
      <p:pic>
        <p:nvPicPr>
          <p:cNvPr id="12" name="Kuva 73">
            <a:extLst>
              <a:ext uri="{FF2B5EF4-FFF2-40B4-BE49-F238E27FC236}">
                <a16:creationId xmlns:a16="http://schemas.microsoft.com/office/drawing/2014/main" id="{0AD64130-FAD8-4037-8FDE-CEF1BEC0DA12}"/>
              </a:ext>
              <a:ext uri="{C183D7F6-B498-43B3-948B-1728B52AA6E4}">
                <adec:decorative xmlns:adec="http://schemas.microsoft.com/office/drawing/2017/decorative" val="1"/>
              </a:ext>
            </a:extLst>
          </p:cNvPr>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82279" y="4055022"/>
            <a:ext cx="956213" cy="921122"/>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43" name="Freeform: Shape 42">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4232" y="6356350"/>
            <a:ext cx="1211855" cy="501650"/>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1FF25AD-D64E-45A0-B2D0-F4A6AB092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95502">
            <a:off x="10118500" y="6009536"/>
            <a:ext cx="1702506" cy="951685"/>
          </a:xfrm>
          <a:custGeom>
            <a:avLst/>
            <a:gdLst>
              <a:gd name="connsiteX0" fmla="*/ 1585229 w 1702506"/>
              <a:gd name="connsiteY0" fmla="*/ 764759 h 951685"/>
              <a:gd name="connsiteX1" fmla="*/ 1623024 w 1702506"/>
              <a:gd name="connsiteY1" fmla="*/ 792810 h 951685"/>
              <a:gd name="connsiteX2" fmla="*/ 1702506 w 1702506"/>
              <a:gd name="connsiteY2" fmla="*/ 951685 h 951685"/>
              <a:gd name="connsiteX3" fmla="*/ 1551862 w 1702506"/>
              <a:gd name="connsiteY3" fmla="*/ 933877 h 951685"/>
              <a:gd name="connsiteX4" fmla="*/ 1513200 w 1702506"/>
              <a:gd name="connsiteY4" fmla="*/ 856627 h 951685"/>
              <a:gd name="connsiteX5" fmla="*/ 1538499 w 1702506"/>
              <a:gd name="connsiteY5" fmla="*/ 770415 h 951685"/>
              <a:gd name="connsiteX6" fmla="*/ 1585229 w 1702506"/>
              <a:gd name="connsiteY6" fmla="*/ 764759 h 951685"/>
              <a:gd name="connsiteX7" fmla="*/ 933455 w 1702506"/>
              <a:gd name="connsiteY7" fmla="*/ 161308 h 951685"/>
              <a:gd name="connsiteX8" fmla="*/ 957797 w 1702506"/>
              <a:gd name="connsiteY8" fmla="*/ 167970 h 951685"/>
              <a:gd name="connsiteX9" fmla="*/ 1286982 w 1702506"/>
              <a:gd name="connsiteY9" fmla="*/ 387616 h 951685"/>
              <a:gd name="connsiteX10" fmla="*/ 1293725 w 1702506"/>
              <a:gd name="connsiteY10" fmla="*/ 477075 h 951685"/>
              <a:gd name="connsiteX11" fmla="*/ 1245453 w 1702506"/>
              <a:gd name="connsiteY11" fmla="*/ 499154 h 951685"/>
              <a:gd name="connsiteX12" fmla="*/ 1245167 w 1702506"/>
              <a:gd name="connsiteY12" fmla="*/ 499154 h 951685"/>
              <a:gd name="connsiteX13" fmla="*/ 1203638 w 1702506"/>
              <a:gd name="connsiteY13" fmla="*/ 484104 h 951685"/>
              <a:gd name="connsiteX14" fmla="*/ 900647 w 1702506"/>
              <a:gd name="connsiteY14" fmla="*/ 281508 h 951685"/>
              <a:gd name="connsiteX15" fmla="*/ 872454 w 1702506"/>
              <a:gd name="connsiteY15" fmla="*/ 196164 h 951685"/>
              <a:gd name="connsiteX16" fmla="*/ 933455 w 1702506"/>
              <a:gd name="connsiteY16" fmla="*/ 161308 h 951685"/>
              <a:gd name="connsiteX17" fmla="*/ 454020 w 1702506"/>
              <a:gd name="connsiteY17" fmla="*/ 13474 h 951685"/>
              <a:gd name="connsiteX18" fmla="*/ 477919 w 1702506"/>
              <a:gd name="connsiteY18" fmla="*/ 21437 h 951685"/>
              <a:gd name="connsiteX19" fmla="*/ 509236 w 1702506"/>
              <a:gd name="connsiteY19" fmla="*/ 84182 h 951685"/>
              <a:gd name="connsiteX20" fmla="*/ 445829 w 1702506"/>
              <a:gd name="connsiteY20" fmla="*/ 139871 h 951685"/>
              <a:gd name="connsiteX21" fmla="*/ 437447 w 1702506"/>
              <a:gd name="connsiteY21" fmla="*/ 139395 h 951685"/>
              <a:gd name="connsiteX22" fmla="*/ 73211 w 1702506"/>
              <a:gd name="connsiteY22" fmla="*/ 137204 h 951685"/>
              <a:gd name="connsiteX23" fmla="*/ 749 w 1702506"/>
              <a:gd name="connsiteY23" fmla="*/ 84082 h 951685"/>
              <a:gd name="connsiteX24" fmla="*/ 53871 w 1702506"/>
              <a:gd name="connsiteY24" fmla="*/ 11621 h 951685"/>
              <a:gd name="connsiteX25" fmla="*/ 58352 w 1702506"/>
              <a:gd name="connsiteY25" fmla="*/ 11093 h 951685"/>
              <a:gd name="connsiteX26" fmla="*/ 454020 w 1702506"/>
              <a:gd name="connsiteY26" fmla="*/ 13474 h 95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02506" h="951685">
                <a:moveTo>
                  <a:pt x="1585229" y="764759"/>
                </a:moveTo>
                <a:cubicBezTo>
                  <a:pt x="1600438" y="768789"/>
                  <a:pt x="1614156" y="778436"/>
                  <a:pt x="1623024" y="792810"/>
                </a:cubicBezTo>
                <a:lnTo>
                  <a:pt x="1702506" y="951685"/>
                </a:lnTo>
                <a:lnTo>
                  <a:pt x="1551862" y="933877"/>
                </a:lnTo>
                <a:lnTo>
                  <a:pt x="1513200" y="856627"/>
                </a:lnTo>
                <a:cubicBezTo>
                  <a:pt x="1496379" y="825834"/>
                  <a:pt x="1507704" y="787236"/>
                  <a:pt x="1538499" y="770415"/>
                </a:cubicBezTo>
                <a:cubicBezTo>
                  <a:pt x="1553325" y="762319"/>
                  <a:pt x="1570022" y="760730"/>
                  <a:pt x="1585229" y="764759"/>
                </a:cubicBezTo>
                <a:close/>
                <a:moveTo>
                  <a:pt x="933455" y="161308"/>
                </a:moveTo>
                <a:cubicBezTo>
                  <a:pt x="941692" y="161855"/>
                  <a:pt x="949960" y="164024"/>
                  <a:pt x="957797" y="167970"/>
                </a:cubicBezTo>
                <a:cubicBezTo>
                  <a:pt x="1076184" y="227289"/>
                  <a:pt x="1186759" y="301068"/>
                  <a:pt x="1286982" y="387616"/>
                </a:cubicBezTo>
                <a:cubicBezTo>
                  <a:pt x="1313547" y="410457"/>
                  <a:pt x="1316565"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89" y="172649"/>
                  <a:pt x="908742" y="159670"/>
                  <a:pt x="933455" y="161308"/>
                </a:cubicBezTo>
                <a:close/>
                <a:moveTo>
                  <a:pt x="454020" y="13474"/>
                </a:moveTo>
                <a:cubicBezTo>
                  <a:pt x="462713" y="14543"/>
                  <a:pt x="470778" y="17324"/>
                  <a:pt x="477919" y="21437"/>
                </a:cubicBez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lose/>
              </a:path>
            </a:pathLst>
          </a:custGeom>
          <a:solidFill>
            <a:schemeClr val="accent4"/>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pic>
        <p:nvPicPr>
          <p:cNvPr id="15" name="Kuva 14">
            <a:extLst>
              <a:ext uri="{FF2B5EF4-FFF2-40B4-BE49-F238E27FC236}">
                <a16:creationId xmlns:a16="http://schemas.microsoft.com/office/drawing/2014/main" id="{658B7B9A-785E-4FEE-8D40-9AD57DBEA17F}"/>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5701" y="6046286"/>
            <a:ext cx="1817621" cy="824981"/>
          </a:xfrm>
          <a:prstGeom prst="rect">
            <a:avLst/>
          </a:prstGeom>
        </p:spPr>
      </p:pic>
    </p:spTree>
    <p:extLst>
      <p:ext uri="{BB962C8B-B14F-4D97-AF65-F5344CB8AC3E}">
        <p14:creationId xmlns:p14="http://schemas.microsoft.com/office/powerpoint/2010/main" val="278013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5F255613-AAE8-4321-9EBA-89253DD45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434FE6-63DF-4A7B-945F-B7A5E39CB02D}"/>
              </a:ext>
            </a:extLst>
          </p:cNvPr>
          <p:cNvSpPr>
            <a:spLocks noGrp="1"/>
          </p:cNvSpPr>
          <p:nvPr>
            <p:ph type="title"/>
          </p:nvPr>
        </p:nvSpPr>
        <p:spPr>
          <a:xfrm>
            <a:off x="838200" y="365125"/>
            <a:ext cx="5868573" cy="1325563"/>
          </a:xfrm>
        </p:spPr>
        <p:txBody>
          <a:bodyPr anchor="t">
            <a:noAutofit/>
          </a:bodyPr>
          <a:lstStyle/>
          <a:p>
            <a:r>
              <a:rPr lang="fi-FI" sz="4000" dirty="0">
                <a:latin typeface="+mn-lt"/>
                <a:cs typeface="Arial" panose="020B0604020202020204" pitchFamily="34" charset="0"/>
              </a:rPr>
              <a:t>Äidinkielen taidot </a:t>
            </a:r>
            <a:br>
              <a:rPr lang="fi-FI" sz="4000" dirty="0">
                <a:latin typeface="+mn-lt"/>
                <a:cs typeface="Arial" panose="020B0604020202020204" pitchFamily="34" charset="0"/>
              </a:rPr>
            </a:br>
            <a:r>
              <a:rPr lang="fi-FI" sz="4000" dirty="0">
                <a:latin typeface="+mn-lt"/>
                <a:cs typeface="Arial" panose="020B0604020202020204" pitchFamily="34" charset="0"/>
              </a:rPr>
              <a:t>3. luokan alussa</a:t>
            </a:r>
            <a:br>
              <a:rPr lang="en-GB" sz="4000" dirty="0">
                <a:latin typeface="+mn-lt"/>
                <a:cs typeface="Arial" panose="020B0604020202020204" pitchFamily="34" charset="0"/>
              </a:rPr>
            </a:br>
            <a:endParaRPr lang="en-GB" sz="4000" dirty="0">
              <a:latin typeface="+mn-lt"/>
              <a:cs typeface="Arial" panose="020B0604020202020204" pitchFamily="34" charset="0"/>
            </a:endParaRPr>
          </a:p>
        </p:txBody>
      </p:sp>
      <p:sp>
        <p:nvSpPr>
          <p:cNvPr id="39" name="Freeform: Shape 38">
            <a:extLst>
              <a:ext uri="{FF2B5EF4-FFF2-40B4-BE49-F238E27FC236}">
                <a16:creationId xmlns:a16="http://schemas.microsoft.com/office/drawing/2014/main" id="{5A3987B4-5CBA-4CB7-862B-56A9917A2D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6774" y="0"/>
            <a:ext cx="1290924" cy="700685"/>
          </a:xfrm>
          <a:custGeom>
            <a:avLst/>
            <a:gdLst>
              <a:gd name="connsiteX0" fmla="*/ 0 w 1290924"/>
              <a:gd name="connsiteY0" fmla="*/ 0 h 700685"/>
              <a:gd name="connsiteX1" fmla="*/ 125445 w 1290924"/>
              <a:gd name="connsiteY1" fmla="*/ 0 h 700685"/>
              <a:gd name="connsiteX2" fmla="*/ 125445 w 1290924"/>
              <a:gd name="connsiteY2" fmla="*/ 529211 h 700685"/>
              <a:gd name="connsiteX3" fmla="*/ 1040371 w 1290924"/>
              <a:gd name="connsiteY3" fmla="*/ 0 h 700685"/>
              <a:gd name="connsiteX4" fmla="*/ 1290924 w 1290924"/>
              <a:gd name="connsiteY4" fmla="*/ 0 h 700685"/>
              <a:gd name="connsiteX5" fmla="*/ 94085 w 1290924"/>
              <a:gd name="connsiteY5" fmla="*/ 692290 h 700685"/>
              <a:gd name="connsiteX6" fmla="*/ 62724 w 1290924"/>
              <a:gd name="connsiteY6" fmla="*/ 700685 h 700685"/>
              <a:gd name="connsiteX7" fmla="*/ 0 w 1290924"/>
              <a:gd name="connsiteY7" fmla="*/ 637963 h 70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924" h="700685">
                <a:moveTo>
                  <a:pt x="0" y="0"/>
                </a:moveTo>
                <a:lnTo>
                  <a:pt x="125445" y="0"/>
                </a:lnTo>
                <a:lnTo>
                  <a:pt x="125445" y="529211"/>
                </a:lnTo>
                <a:lnTo>
                  <a:pt x="1040371" y="0"/>
                </a:lnTo>
                <a:lnTo>
                  <a:pt x="1290924" y="0"/>
                </a:lnTo>
                <a:lnTo>
                  <a:pt x="94085" y="692290"/>
                </a:lnTo>
                <a:cubicBezTo>
                  <a:pt x="84551" y="697800"/>
                  <a:pt x="73733" y="700695"/>
                  <a:pt x="62724" y="700685"/>
                </a:cubicBezTo>
                <a:cubicBezTo>
                  <a:pt x="28082" y="700685"/>
                  <a:pt x="0" y="672604"/>
                  <a:pt x="0" y="637963"/>
                </a:cubicBezTo>
                <a:close/>
              </a:path>
            </a:pathLst>
          </a:custGeom>
          <a:solidFill>
            <a:schemeClr val="accent6"/>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sp>
        <p:nvSpPr>
          <p:cNvPr id="41" name="Freeform: Shape 40">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0770" y="-702"/>
            <a:ext cx="842502" cy="354793"/>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431A4DE-90AA-4968-8431-6395AE32D95D}"/>
              </a:ext>
            </a:extLst>
          </p:cNvPr>
          <p:cNvSpPr>
            <a:spLocks noGrp="1"/>
          </p:cNvSpPr>
          <p:nvPr>
            <p:ph idx="1"/>
          </p:nvPr>
        </p:nvSpPr>
        <p:spPr>
          <a:xfrm>
            <a:off x="836724" y="1232936"/>
            <a:ext cx="9044079" cy="5271103"/>
          </a:xfrm>
        </p:spPr>
        <p:txBody>
          <a:bodyPr>
            <a:noAutofit/>
          </a:bodyPr>
          <a:lstStyle/>
          <a:p>
            <a:pPr marL="0" indent="0">
              <a:buNone/>
            </a:pPr>
            <a:endParaRPr lang="en-GB" sz="1200" dirty="0">
              <a:latin typeface="+mj-lt"/>
              <a:cs typeface="Arial" panose="020B0604020202020204" pitchFamily="34" charset="0"/>
            </a:endParaRPr>
          </a:p>
          <a:p>
            <a:pPr marL="0" indent="0">
              <a:buNone/>
            </a:pPr>
            <a:endParaRPr lang="en-GB" sz="1200" dirty="0">
              <a:latin typeface="+mj-lt"/>
              <a:cs typeface="Arial" panose="020B0604020202020204" pitchFamily="34" charset="0"/>
            </a:endParaRPr>
          </a:p>
          <a:p>
            <a:pPr marL="0" indent="0">
              <a:buNone/>
            </a:pPr>
            <a:r>
              <a:rPr lang="fi-FI" sz="2300" b="1" dirty="0">
                <a:solidFill>
                  <a:srgbClr val="1598D7"/>
                </a:solidFill>
                <a:latin typeface="+mj-lt"/>
                <a:cs typeface="Arial" panose="020B0604020202020204" pitchFamily="34" charset="0"/>
              </a:rPr>
              <a:t>Matalimpia</a:t>
            </a:r>
            <a:r>
              <a:rPr lang="fi-FI" sz="2300" dirty="0">
                <a:solidFill>
                  <a:schemeClr val="bg2">
                    <a:lumMod val="25000"/>
                  </a:schemeClr>
                </a:solidFill>
                <a:latin typeface="+mj-lt"/>
                <a:cs typeface="Arial" panose="020B0604020202020204" pitchFamily="34" charset="0"/>
              </a:rPr>
              <a:t> pistemääriä saaneet oppilaat osasivat yhdistää </a:t>
            </a:r>
            <a:r>
              <a:rPr lang="fi-FI" sz="2300" b="1" dirty="0">
                <a:solidFill>
                  <a:srgbClr val="1598D7"/>
                </a:solidFill>
                <a:latin typeface="+mj-lt"/>
                <a:cs typeface="Arial" panose="020B0604020202020204" pitchFamily="34" charset="0"/>
              </a:rPr>
              <a:t>lyhyitä sanoja </a:t>
            </a:r>
            <a:r>
              <a:rPr lang="fi-FI" sz="2300" dirty="0">
                <a:solidFill>
                  <a:schemeClr val="bg2">
                    <a:lumMod val="25000"/>
                  </a:schemeClr>
                </a:solidFill>
                <a:latin typeface="+mj-lt"/>
                <a:cs typeface="Arial" panose="020B0604020202020204" pitchFamily="34" charset="0"/>
              </a:rPr>
              <a:t>kuviin ja tunnistivat joitakin </a:t>
            </a:r>
            <a:r>
              <a:rPr lang="fi-FI" sz="2300" b="1" dirty="0">
                <a:solidFill>
                  <a:srgbClr val="1598D7"/>
                </a:solidFill>
                <a:latin typeface="+mj-lt"/>
                <a:cs typeface="Arial" panose="020B0604020202020204" pitchFamily="34" charset="0"/>
              </a:rPr>
              <a:t>ylä- ja alakäsitteitä</a:t>
            </a:r>
            <a:r>
              <a:rPr lang="fi-FI" sz="2300" dirty="0">
                <a:solidFill>
                  <a:schemeClr val="bg2">
                    <a:lumMod val="25000"/>
                  </a:schemeClr>
                </a:solidFill>
                <a:latin typeface="+mj-lt"/>
                <a:cs typeface="Arial" panose="020B0604020202020204" pitchFamily="34" charset="0"/>
              </a:rPr>
              <a:t>. He osasivat muodostaa </a:t>
            </a:r>
            <a:r>
              <a:rPr lang="fi-FI" sz="2300" b="1" dirty="0">
                <a:solidFill>
                  <a:srgbClr val="1598D7"/>
                </a:solidFill>
                <a:latin typeface="+mj-lt"/>
                <a:cs typeface="Arial" panose="020B0604020202020204" pitchFamily="34" charset="0"/>
              </a:rPr>
              <a:t>tavuista</a:t>
            </a:r>
            <a:r>
              <a:rPr lang="fi-FI" sz="2300" dirty="0">
                <a:solidFill>
                  <a:srgbClr val="1598D7"/>
                </a:solidFill>
                <a:latin typeface="+mj-lt"/>
                <a:cs typeface="Arial" panose="020B0604020202020204" pitchFamily="34" charset="0"/>
              </a:rPr>
              <a:t> </a:t>
            </a:r>
            <a:r>
              <a:rPr lang="fi-FI" sz="2300" dirty="0">
                <a:latin typeface="+mj-lt"/>
                <a:cs typeface="Arial" panose="020B0604020202020204" pitchFamily="34" charset="0"/>
              </a:rPr>
              <a:t>lyhyitä</a:t>
            </a:r>
            <a:r>
              <a:rPr lang="fi-FI" sz="2300" dirty="0">
                <a:solidFill>
                  <a:srgbClr val="1598D7"/>
                </a:solidFill>
                <a:latin typeface="+mj-lt"/>
                <a:cs typeface="Arial" panose="020B0604020202020204" pitchFamily="34" charset="0"/>
              </a:rPr>
              <a:t> </a:t>
            </a:r>
            <a:r>
              <a:rPr lang="fi-FI" sz="2300" b="1" dirty="0">
                <a:solidFill>
                  <a:srgbClr val="1598D7"/>
                </a:solidFill>
                <a:latin typeface="+mj-lt"/>
                <a:cs typeface="Arial" panose="020B0604020202020204" pitchFamily="34" charset="0"/>
              </a:rPr>
              <a:t>sanoja</a:t>
            </a:r>
            <a:r>
              <a:rPr lang="fi-FI" sz="2300" dirty="0">
                <a:solidFill>
                  <a:schemeClr val="bg2">
                    <a:lumMod val="25000"/>
                  </a:schemeClr>
                </a:solidFill>
                <a:latin typeface="+mj-lt"/>
                <a:cs typeface="Arial" panose="020B0604020202020204" pitchFamily="34" charset="0"/>
              </a:rPr>
              <a:t>, mutta kokonaisten lauseiden lukeminen tuotti monelle vaikeuksia. </a:t>
            </a:r>
          </a:p>
          <a:p>
            <a:pPr marL="0" indent="0">
              <a:buNone/>
            </a:pPr>
            <a:endParaRPr lang="fi-FI" sz="700" dirty="0">
              <a:solidFill>
                <a:schemeClr val="bg2">
                  <a:lumMod val="25000"/>
                </a:schemeClr>
              </a:solidFill>
              <a:latin typeface="+mj-lt"/>
              <a:cs typeface="Arial" panose="020B0604020202020204" pitchFamily="34" charset="0"/>
            </a:endParaRPr>
          </a:p>
          <a:p>
            <a:pPr marL="0" indent="0">
              <a:buNone/>
            </a:pPr>
            <a:r>
              <a:rPr lang="fi-FI" sz="2300" b="1" dirty="0">
                <a:solidFill>
                  <a:srgbClr val="F7A047"/>
                </a:solidFill>
                <a:latin typeface="+mj-lt"/>
                <a:cs typeface="Arial" panose="020B0604020202020204" pitchFamily="34" charset="0"/>
              </a:rPr>
              <a:t>Keskitasoiset</a:t>
            </a:r>
            <a:r>
              <a:rPr lang="fi-FI" sz="2300" dirty="0">
                <a:solidFill>
                  <a:schemeClr val="bg2">
                    <a:lumMod val="25000"/>
                  </a:schemeClr>
                </a:solidFill>
                <a:latin typeface="+mj-lt"/>
                <a:cs typeface="Arial" panose="020B0604020202020204" pitchFamily="34" charset="0"/>
              </a:rPr>
              <a:t> oppilaat lukivat sujuvasti </a:t>
            </a:r>
            <a:r>
              <a:rPr lang="fi-FI" sz="2300" b="1" dirty="0">
                <a:solidFill>
                  <a:srgbClr val="F7A047"/>
                </a:solidFill>
                <a:latin typeface="+mj-lt"/>
                <a:cs typeface="Arial" panose="020B0604020202020204" pitchFamily="34" charset="0"/>
              </a:rPr>
              <a:t>lausetasolla</a:t>
            </a:r>
            <a:r>
              <a:rPr lang="fi-FI" sz="2300" dirty="0">
                <a:solidFill>
                  <a:schemeClr val="bg2">
                    <a:lumMod val="25000"/>
                  </a:schemeClr>
                </a:solidFill>
                <a:latin typeface="+mj-lt"/>
                <a:cs typeface="Arial" panose="020B0604020202020204" pitchFamily="34" charset="0"/>
              </a:rPr>
              <a:t> ja osasivat </a:t>
            </a:r>
            <a:r>
              <a:rPr lang="fi-FI" sz="2300" b="1" dirty="0">
                <a:solidFill>
                  <a:srgbClr val="F7A047"/>
                </a:solidFill>
                <a:latin typeface="+mj-lt"/>
                <a:cs typeface="Arial" panose="020B0604020202020204" pitchFamily="34" charset="0"/>
              </a:rPr>
              <a:t>vastata</a:t>
            </a:r>
            <a:r>
              <a:rPr lang="fi-FI" sz="2300" dirty="0">
                <a:solidFill>
                  <a:srgbClr val="F7A047"/>
                </a:solidFill>
                <a:latin typeface="+mj-lt"/>
                <a:cs typeface="Arial" panose="020B0604020202020204" pitchFamily="34" charset="0"/>
              </a:rPr>
              <a:t> </a:t>
            </a:r>
            <a:r>
              <a:rPr lang="fi-FI" sz="2300" b="1" dirty="0">
                <a:solidFill>
                  <a:srgbClr val="F7A047"/>
                </a:solidFill>
                <a:latin typeface="+mj-lt"/>
                <a:cs typeface="Arial" panose="020B0604020202020204" pitchFamily="34" charset="0"/>
              </a:rPr>
              <a:t>kysymyksiin</a:t>
            </a:r>
            <a:r>
              <a:rPr lang="fi-FI" sz="2300" dirty="0">
                <a:solidFill>
                  <a:srgbClr val="F7A047"/>
                </a:solidFill>
                <a:latin typeface="+mj-lt"/>
                <a:cs typeface="Arial" panose="020B0604020202020204" pitchFamily="34" charset="0"/>
              </a:rPr>
              <a:t> </a:t>
            </a:r>
            <a:r>
              <a:rPr lang="fi-FI" sz="2300" dirty="0">
                <a:solidFill>
                  <a:schemeClr val="bg2">
                    <a:lumMod val="25000"/>
                  </a:schemeClr>
                </a:solidFill>
                <a:latin typeface="+mj-lt"/>
                <a:cs typeface="Arial" panose="020B0604020202020204" pitchFamily="34" charset="0"/>
              </a:rPr>
              <a:t>lukemansa perusteella. He tiesivät </a:t>
            </a:r>
            <a:r>
              <a:rPr lang="fi-FI" sz="2300" b="1" dirty="0">
                <a:solidFill>
                  <a:srgbClr val="F7A047"/>
                </a:solidFill>
                <a:latin typeface="+mj-lt"/>
                <a:cs typeface="Arial" panose="020B0604020202020204" pitchFamily="34" charset="0"/>
              </a:rPr>
              <a:t>ison ja pienen alkukirjaimen</a:t>
            </a:r>
            <a:r>
              <a:rPr lang="fi-FI" sz="2300" dirty="0">
                <a:solidFill>
                  <a:schemeClr val="bg2">
                    <a:lumMod val="25000"/>
                  </a:schemeClr>
                </a:solidFill>
                <a:latin typeface="+mj-lt"/>
                <a:cs typeface="Arial" panose="020B0604020202020204" pitchFamily="34" charset="0"/>
              </a:rPr>
              <a:t> eron, tunnistivat </a:t>
            </a:r>
            <a:r>
              <a:rPr lang="fi-FI" sz="2300" b="1" dirty="0">
                <a:solidFill>
                  <a:srgbClr val="F7A047"/>
                </a:solidFill>
                <a:latin typeface="+mj-lt"/>
                <a:cs typeface="Arial" panose="020B0604020202020204" pitchFamily="34" charset="0"/>
              </a:rPr>
              <a:t>mainoksen</a:t>
            </a:r>
            <a:r>
              <a:rPr lang="fi-FI" sz="2300" dirty="0">
                <a:solidFill>
                  <a:schemeClr val="bg2">
                    <a:lumMod val="25000"/>
                  </a:schemeClr>
                </a:solidFill>
                <a:latin typeface="+mj-lt"/>
                <a:cs typeface="Arial" panose="020B0604020202020204" pitchFamily="34" charset="0"/>
              </a:rPr>
              <a:t> ja osasivat kertoa, mitä </a:t>
            </a:r>
            <a:r>
              <a:rPr lang="fi-FI" sz="2300" b="1" dirty="0">
                <a:solidFill>
                  <a:srgbClr val="F7A047"/>
                </a:solidFill>
                <a:latin typeface="+mj-lt"/>
                <a:cs typeface="Arial" panose="020B0604020202020204" pitchFamily="34" charset="0"/>
              </a:rPr>
              <a:t>runo käsittelee</a:t>
            </a:r>
            <a:r>
              <a:rPr lang="fi-FI" sz="2300" dirty="0">
                <a:solidFill>
                  <a:schemeClr val="bg2">
                    <a:lumMod val="25000"/>
                  </a:schemeClr>
                </a:solidFill>
                <a:latin typeface="+mj-lt"/>
                <a:cs typeface="Arial" panose="020B0604020202020204" pitchFamily="34" charset="0"/>
              </a:rPr>
              <a:t>. </a:t>
            </a:r>
          </a:p>
          <a:p>
            <a:pPr marL="0" indent="0">
              <a:buNone/>
            </a:pPr>
            <a:endParaRPr lang="fi-FI" sz="700" dirty="0">
              <a:solidFill>
                <a:schemeClr val="bg2">
                  <a:lumMod val="25000"/>
                </a:schemeClr>
              </a:solidFill>
              <a:latin typeface="+mj-lt"/>
              <a:cs typeface="Arial" panose="020B0604020202020204" pitchFamily="34" charset="0"/>
            </a:endParaRPr>
          </a:p>
          <a:p>
            <a:pPr marL="0" indent="0">
              <a:buNone/>
            </a:pPr>
            <a:r>
              <a:rPr lang="fi-FI" sz="2300" b="1" dirty="0">
                <a:solidFill>
                  <a:srgbClr val="5798A2"/>
                </a:solidFill>
                <a:latin typeface="+mj-lt"/>
                <a:cs typeface="Arial" panose="020B0604020202020204" pitchFamily="34" charset="0"/>
              </a:rPr>
              <a:t>Edistyneimmät</a:t>
            </a:r>
            <a:r>
              <a:rPr lang="fi-FI" sz="2300" dirty="0">
                <a:solidFill>
                  <a:schemeClr val="bg2">
                    <a:lumMod val="25000"/>
                  </a:schemeClr>
                </a:solidFill>
                <a:latin typeface="+mj-lt"/>
                <a:cs typeface="Arial" panose="020B0604020202020204" pitchFamily="34" charset="0"/>
              </a:rPr>
              <a:t> oppilaat osasivat tehdä </a:t>
            </a:r>
            <a:r>
              <a:rPr lang="fi-FI" sz="2300" b="1" dirty="0">
                <a:solidFill>
                  <a:srgbClr val="5798A2"/>
                </a:solidFill>
                <a:latin typeface="+mj-lt"/>
                <a:cs typeface="Arial" panose="020B0604020202020204" pitchFamily="34" charset="0"/>
              </a:rPr>
              <a:t>päätelmiä</a:t>
            </a:r>
            <a:r>
              <a:rPr lang="fi-FI" sz="2300" dirty="0">
                <a:solidFill>
                  <a:schemeClr val="bg2">
                    <a:lumMod val="25000"/>
                  </a:schemeClr>
                </a:solidFill>
                <a:latin typeface="+mj-lt"/>
                <a:cs typeface="Arial" panose="020B0604020202020204" pitchFamily="34" charset="0"/>
              </a:rPr>
              <a:t> ja </a:t>
            </a:r>
            <a:r>
              <a:rPr lang="fi-FI" sz="2300" b="1" dirty="0">
                <a:solidFill>
                  <a:srgbClr val="5798A2"/>
                </a:solidFill>
                <a:latin typeface="+mj-lt"/>
                <a:cs typeface="Arial" panose="020B0604020202020204" pitchFamily="34" charset="0"/>
              </a:rPr>
              <a:t>tulkintoja</a:t>
            </a:r>
            <a:r>
              <a:rPr lang="fi-FI" sz="2300" dirty="0">
                <a:solidFill>
                  <a:schemeClr val="bg2">
                    <a:lumMod val="25000"/>
                  </a:schemeClr>
                </a:solidFill>
                <a:latin typeface="+mj-lt"/>
                <a:cs typeface="Arial" panose="020B0604020202020204" pitchFamily="34" charset="0"/>
              </a:rPr>
              <a:t> erilaisista teksteistä. He tunnistivat </a:t>
            </a:r>
            <a:r>
              <a:rPr lang="fi-FI" sz="2300" b="1" dirty="0">
                <a:solidFill>
                  <a:srgbClr val="5798A2"/>
                </a:solidFill>
                <a:latin typeface="+mj-lt"/>
                <a:cs typeface="Arial" panose="020B0604020202020204" pitchFamily="34" charset="0"/>
              </a:rPr>
              <a:t>tekstityyppejä</a:t>
            </a:r>
            <a:r>
              <a:rPr lang="fi-FI" sz="2300" dirty="0">
                <a:solidFill>
                  <a:schemeClr val="bg2">
                    <a:lumMod val="25000"/>
                  </a:schemeClr>
                </a:solidFill>
                <a:latin typeface="+mj-lt"/>
                <a:cs typeface="Arial" panose="020B0604020202020204" pitchFamily="34" charset="0"/>
              </a:rPr>
              <a:t> ja esittivät </a:t>
            </a:r>
            <a:r>
              <a:rPr lang="fi-FI" sz="2300" b="1" dirty="0">
                <a:solidFill>
                  <a:srgbClr val="5798A2"/>
                </a:solidFill>
                <a:latin typeface="+mj-lt"/>
                <a:cs typeface="Arial" panose="020B0604020202020204" pitchFamily="34" charset="0"/>
              </a:rPr>
              <a:t>perusteltuja</a:t>
            </a:r>
            <a:r>
              <a:rPr lang="fi-FI" sz="2300" dirty="0">
                <a:solidFill>
                  <a:srgbClr val="5798A2"/>
                </a:solidFill>
                <a:latin typeface="+mj-lt"/>
                <a:cs typeface="Arial" panose="020B0604020202020204" pitchFamily="34" charset="0"/>
              </a:rPr>
              <a:t> </a:t>
            </a:r>
            <a:r>
              <a:rPr lang="fi-FI" sz="2300" b="1" dirty="0">
                <a:solidFill>
                  <a:srgbClr val="5798A2"/>
                </a:solidFill>
                <a:latin typeface="+mj-lt"/>
                <a:cs typeface="Arial" panose="020B0604020202020204" pitchFamily="34" charset="0"/>
              </a:rPr>
              <a:t>mielipiteitä</a:t>
            </a:r>
            <a:r>
              <a:rPr lang="fi-FI" sz="2300" dirty="0">
                <a:solidFill>
                  <a:schemeClr val="bg2">
                    <a:lumMod val="25000"/>
                  </a:schemeClr>
                </a:solidFill>
                <a:latin typeface="+mj-lt"/>
                <a:cs typeface="Arial" panose="020B0604020202020204" pitchFamily="34" charset="0"/>
              </a:rPr>
              <a:t>. He </a:t>
            </a:r>
            <a:r>
              <a:rPr lang="fi-FI" sz="2300" b="1" dirty="0">
                <a:solidFill>
                  <a:srgbClr val="5798A2"/>
                </a:solidFill>
                <a:latin typeface="+mj-lt"/>
                <a:cs typeface="Arial" panose="020B0604020202020204" pitchFamily="34" charset="0"/>
              </a:rPr>
              <a:t>kirjoittivat sujuvasti </a:t>
            </a:r>
            <a:r>
              <a:rPr lang="fi-FI" sz="2300" dirty="0">
                <a:solidFill>
                  <a:schemeClr val="bg2">
                    <a:lumMod val="25000"/>
                  </a:schemeClr>
                </a:solidFill>
                <a:latin typeface="+mj-lt"/>
                <a:cs typeface="Arial" panose="020B0604020202020204" pitchFamily="34" charset="0"/>
              </a:rPr>
              <a:t>ja osoittivat myös monipuolista </a:t>
            </a:r>
            <a:r>
              <a:rPr lang="fi-FI" sz="2300" b="1" dirty="0">
                <a:solidFill>
                  <a:srgbClr val="5798A2"/>
                </a:solidFill>
                <a:latin typeface="+mj-lt"/>
                <a:cs typeface="Arial" panose="020B0604020202020204" pitchFamily="34" charset="0"/>
              </a:rPr>
              <a:t>monilukutaitoa</a:t>
            </a:r>
            <a:r>
              <a:rPr lang="fi-FI" sz="2300" dirty="0">
                <a:solidFill>
                  <a:schemeClr val="bg2">
                    <a:lumMod val="25000"/>
                  </a:schemeClr>
                </a:solidFill>
                <a:latin typeface="+mj-lt"/>
                <a:cs typeface="Arial" panose="020B0604020202020204" pitchFamily="34" charset="0"/>
              </a:rPr>
              <a:t>.</a:t>
            </a:r>
            <a:endParaRPr lang="en-GB" sz="2300" dirty="0"/>
          </a:p>
        </p:txBody>
      </p:sp>
      <p:pic>
        <p:nvPicPr>
          <p:cNvPr id="11" name="Kuva 29">
            <a:extLst>
              <a:ext uri="{FF2B5EF4-FFF2-40B4-BE49-F238E27FC236}">
                <a16:creationId xmlns:a16="http://schemas.microsoft.com/office/drawing/2014/main" id="{F9DFE024-8616-4F28-9AFD-6A158F96216B}"/>
              </a:ext>
              <a:ext uri="{C183D7F6-B498-43B3-948B-1728B52AA6E4}">
                <adec:decorative xmlns:adec="http://schemas.microsoft.com/office/drawing/2017/decorative" val="1"/>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33250" y="1132867"/>
            <a:ext cx="1105242" cy="972091"/>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p:spPr>
      </p:pic>
      <p:pic>
        <p:nvPicPr>
          <p:cNvPr id="14" name="Kuva 202">
            <a:extLst>
              <a:ext uri="{FF2B5EF4-FFF2-40B4-BE49-F238E27FC236}">
                <a16:creationId xmlns:a16="http://schemas.microsoft.com/office/drawing/2014/main" id="{8170E985-D31C-47E6-AC72-8D740296D11B}"/>
              </a:ext>
              <a:ext uri="{C183D7F6-B498-43B3-948B-1728B52AA6E4}">
                <adec:decorative xmlns:adec="http://schemas.microsoft.com/office/drawing/2017/decorative" val="1"/>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17526" y="2350683"/>
            <a:ext cx="1105242" cy="1078317"/>
          </a:xfrm>
          <a:custGeom>
            <a:avLst/>
            <a:gdLst/>
            <a:ahLst/>
            <a:cxnLst/>
            <a:rect l="l" t="t" r="r" b="b"/>
            <a:pathLst>
              <a:path w="2548728" h="2548728">
                <a:moveTo>
                  <a:pt x="107301" y="0"/>
                </a:moveTo>
                <a:lnTo>
                  <a:pt x="2441427" y="0"/>
                </a:lnTo>
                <a:cubicBezTo>
                  <a:pt x="2500688" y="0"/>
                  <a:pt x="2548728" y="48040"/>
                  <a:pt x="2548728" y="107301"/>
                </a:cubicBezTo>
                <a:lnTo>
                  <a:pt x="2548728" y="2441427"/>
                </a:lnTo>
                <a:cubicBezTo>
                  <a:pt x="2548728" y="2500688"/>
                  <a:pt x="2500688" y="2548728"/>
                  <a:pt x="2441427" y="2548728"/>
                </a:cubicBezTo>
                <a:lnTo>
                  <a:pt x="107301" y="2548728"/>
                </a:lnTo>
                <a:cubicBezTo>
                  <a:pt x="48040" y="2548728"/>
                  <a:pt x="0" y="2500688"/>
                  <a:pt x="0" y="2441427"/>
                </a:cubicBezTo>
                <a:lnTo>
                  <a:pt x="0" y="107301"/>
                </a:lnTo>
                <a:cubicBezTo>
                  <a:pt x="0" y="48040"/>
                  <a:pt x="48040" y="0"/>
                  <a:pt x="107301" y="0"/>
                </a:cubicBezTo>
                <a:close/>
              </a:path>
            </a:pathLst>
          </a:custGeom>
        </p:spPr>
      </p:pic>
      <p:pic>
        <p:nvPicPr>
          <p:cNvPr id="12" name="Kuva 73">
            <a:extLst>
              <a:ext uri="{FF2B5EF4-FFF2-40B4-BE49-F238E27FC236}">
                <a16:creationId xmlns:a16="http://schemas.microsoft.com/office/drawing/2014/main" id="{0AD64130-FAD8-4037-8FDE-CEF1BEC0DA12}"/>
              </a:ext>
              <a:ext uri="{C183D7F6-B498-43B3-948B-1728B52AA6E4}">
                <adec:decorative xmlns:adec="http://schemas.microsoft.com/office/drawing/2017/decorative" val="1"/>
              </a:ext>
            </a:extLst>
          </p:cNvPr>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82279" y="4055022"/>
            <a:ext cx="956213" cy="921122"/>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43" name="Freeform: Shape 42">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4232" y="6356350"/>
            <a:ext cx="1211855" cy="501650"/>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1FF25AD-D64E-45A0-B2D0-F4A6AB092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95502">
            <a:off x="10118500" y="6009536"/>
            <a:ext cx="1702506" cy="951685"/>
          </a:xfrm>
          <a:custGeom>
            <a:avLst/>
            <a:gdLst>
              <a:gd name="connsiteX0" fmla="*/ 1585229 w 1702506"/>
              <a:gd name="connsiteY0" fmla="*/ 764759 h 951685"/>
              <a:gd name="connsiteX1" fmla="*/ 1623024 w 1702506"/>
              <a:gd name="connsiteY1" fmla="*/ 792810 h 951685"/>
              <a:gd name="connsiteX2" fmla="*/ 1702506 w 1702506"/>
              <a:gd name="connsiteY2" fmla="*/ 951685 h 951685"/>
              <a:gd name="connsiteX3" fmla="*/ 1551862 w 1702506"/>
              <a:gd name="connsiteY3" fmla="*/ 933877 h 951685"/>
              <a:gd name="connsiteX4" fmla="*/ 1513200 w 1702506"/>
              <a:gd name="connsiteY4" fmla="*/ 856627 h 951685"/>
              <a:gd name="connsiteX5" fmla="*/ 1538499 w 1702506"/>
              <a:gd name="connsiteY5" fmla="*/ 770415 h 951685"/>
              <a:gd name="connsiteX6" fmla="*/ 1585229 w 1702506"/>
              <a:gd name="connsiteY6" fmla="*/ 764759 h 951685"/>
              <a:gd name="connsiteX7" fmla="*/ 933455 w 1702506"/>
              <a:gd name="connsiteY7" fmla="*/ 161308 h 951685"/>
              <a:gd name="connsiteX8" fmla="*/ 957797 w 1702506"/>
              <a:gd name="connsiteY8" fmla="*/ 167970 h 951685"/>
              <a:gd name="connsiteX9" fmla="*/ 1286982 w 1702506"/>
              <a:gd name="connsiteY9" fmla="*/ 387616 h 951685"/>
              <a:gd name="connsiteX10" fmla="*/ 1293725 w 1702506"/>
              <a:gd name="connsiteY10" fmla="*/ 477075 h 951685"/>
              <a:gd name="connsiteX11" fmla="*/ 1245453 w 1702506"/>
              <a:gd name="connsiteY11" fmla="*/ 499154 h 951685"/>
              <a:gd name="connsiteX12" fmla="*/ 1245167 w 1702506"/>
              <a:gd name="connsiteY12" fmla="*/ 499154 h 951685"/>
              <a:gd name="connsiteX13" fmla="*/ 1203638 w 1702506"/>
              <a:gd name="connsiteY13" fmla="*/ 484104 h 951685"/>
              <a:gd name="connsiteX14" fmla="*/ 900647 w 1702506"/>
              <a:gd name="connsiteY14" fmla="*/ 281508 h 951685"/>
              <a:gd name="connsiteX15" fmla="*/ 872454 w 1702506"/>
              <a:gd name="connsiteY15" fmla="*/ 196164 h 951685"/>
              <a:gd name="connsiteX16" fmla="*/ 933455 w 1702506"/>
              <a:gd name="connsiteY16" fmla="*/ 161308 h 951685"/>
              <a:gd name="connsiteX17" fmla="*/ 454020 w 1702506"/>
              <a:gd name="connsiteY17" fmla="*/ 13474 h 951685"/>
              <a:gd name="connsiteX18" fmla="*/ 477919 w 1702506"/>
              <a:gd name="connsiteY18" fmla="*/ 21437 h 951685"/>
              <a:gd name="connsiteX19" fmla="*/ 509236 w 1702506"/>
              <a:gd name="connsiteY19" fmla="*/ 84182 h 951685"/>
              <a:gd name="connsiteX20" fmla="*/ 445829 w 1702506"/>
              <a:gd name="connsiteY20" fmla="*/ 139871 h 951685"/>
              <a:gd name="connsiteX21" fmla="*/ 437447 w 1702506"/>
              <a:gd name="connsiteY21" fmla="*/ 139395 h 951685"/>
              <a:gd name="connsiteX22" fmla="*/ 73211 w 1702506"/>
              <a:gd name="connsiteY22" fmla="*/ 137204 h 951685"/>
              <a:gd name="connsiteX23" fmla="*/ 749 w 1702506"/>
              <a:gd name="connsiteY23" fmla="*/ 84082 h 951685"/>
              <a:gd name="connsiteX24" fmla="*/ 53871 w 1702506"/>
              <a:gd name="connsiteY24" fmla="*/ 11621 h 951685"/>
              <a:gd name="connsiteX25" fmla="*/ 58352 w 1702506"/>
              <a:gd name="connsiteY25" fmla="*/ 11093 h 951685"/>
              <a:gd name="connsiteX26" fmla="*/ 454020 w 1702506"/>
              <a:gd name="connsiteY26" fmla="*/ 13474 h 95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02506" h="951685">
                <a:moveTo>
                  <a:pt x="1585229" y="764759"/>
                </a:moveTo>
                <a:cubicBezTo>
                  <a:pt x="1600438" y="768789"/>
                  <a:pt x="1614156" y="778436"/>
                  <a:pt x="1623024" y="792810"/>
                </a:cubicBezTo>
                <a:lnTo>
                  <a:pt x="1702506" y="951685"/>
                </a:lnTo>
                <a:lnTo>
                  <a:pt x="1551862" y="933877"/>
                </a:lnTo>
                <a:lnTo>
                  <a:pt x="1513200" y="856627"/>
                </a:lnTo>
                <a:cubicBezTo>
                  <a:pt x="1496379" y="825834"/>
                  <a:pt x="1507704" y="787236"/>
                  <a:pt x="1538499" y="770415"/>
                </a:cubicBezTo>
                <a:cubicBezTo>
                  <a:pt x="1553325" y="762319"/>
                  <a:pt x="1570022" y="760730"/>
                  <a:pt x="1585229" y="764759"/>
                </a:cubicBezTo>
                <a:close/>
                <a:moveTo>
                  <a:pt x="933455" y="161308"/>
                </a:moveTo>
                <a:cubicBezTo>
                  <a:pt x="941692" y="161855"/>
                  <a:pt x="949960" y="164024"/>
                  <a:pt x="957797" y="167970"/>
                </a:cubicBezTo>
                <a:cubicBezTo>
                  <a:pt x="1076184" y="227289"/>
                  <a:pt x="1186759" y="301068"/>
                  <a:pt x="1286982" y="387616"/>
                </a:cubicBezTo>
                <a:cubicBezTo>
                  <a:pt x="1313547" y="410457"/>
                  <a:pt x="1316565"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89" y="172649"/>
                  <a:pt x="908742" y="159670"/>
                  <a:pt x="933455" y="161308"/>
                </a:cubicBezTo>
                <a:close/>
                <a:moveTo>
                  <a:pt x="454020" y="13474"/>
                </a:moveTo>
                <a:cubicBezTo>
                  <a:pt x="462713" y="14543"/>
                  <a:pt x="470778" y="17324"/>
                  <a:pt x="477919" y="21437"/>
                </a:cubicBez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lose/>
              </a:path>
            </a:pathLst>
          </a:custGeom>
          <a:solidFill>
            <a:schemeClr val="accent4"/>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pic>
        <p:nvPicPr>
          <p:cNvPr id="15" name="Kuva 14">
            <a:extLst>
              <a:ext uri="{FF2B5EF4-FFF2-40B4-BE49-F238E27FC236}">
                <a16:creationId xmlns:a16="http://schemas.microsoft.com/office/drawing/2014/main" id="{658B7B9A-785E-4FEE-8D40-9AD57DBEA17F}"/>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5701" y="6046286"/>
            <a:ext cx="1817621" cy="824981"/>
          </a:xfrm>
          <a:prstGeom prst="rect">
            <a:avLst/>
          </a:prstGeom>
        </p:spPr>
      </p:pic>
    </p:spTree>
    <p:extLst>
      <p:ext uri="{BB962C8B-B14F-4D97-AF65-F5344CB8AC3E}">
        <p14:creationId xmlns:p14="http://schemas.microsoft.com/office/powerpoint/2010/main" val="3311957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1">
            <a:extLst>
              <a:ext uri="{FF2B5EF4-FFF2-40B4-BE49-F238E27FC236}">
                <a16:creationId xmlns:a16="http://schemas.microsoft.com/office/drawing/2014/main" id="{53B475F8-50AE-46A0-9943-B2B63183D5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F39278-E47F-433F-AD13-07F63FE395CF}"/>
              </a:ext>
            </a:extLst>
          </p:cNvPr>
          <p:cNvSpPr>
            <a:spLocks noGrp="1"/>
          </p:cNvSpPr>
          <p:nvPr>
            <p:ph type="title"/>
          </p:nvPr>
        </p:nvSpPr>
        <p:spPr>
          <a:xfrm>
            <a:off x="612648" y="365125"/>
            <a:ext cx="6986015" cy="1776484"/>
          </a:xfrm>
        </p:spPr>
        <p:txBody>
          <a:bodyPr anchor="b">
            <a:normAutofit/>
          </a:bodyPr>
          <a:lstStyle/>
          <a:p>
            <a:r>
              <a:rPr lang="fi-FI" sz="4000" dirty="0">
                <a:latin typeface="+mn-lt"/>
                <a:cs typeface="Arial" panose="020B0604020202020204" pitchFamily="34" charset="0"/>
              </a:rPr>
              <a:t>Alueelliset erot</a:t>
            </a:r>
            <a:br>
              <a:rPr lang="en-GB" sz="4000" dirty="0">
                <a:latin typeface="+mn-lt"/>
                <a:cs typeface="Arial" panose="020B0604020202020204" pitchFamily="34" charset="0"/>
              </a:rPr>
            </a:br>
            <a:endParaRPr lang="en-GB" sz="4000" dirty="0">
              <a:latin typeface="+mn-lt"/>
              <a:cs typeface="Arial" panose="020B0604020202020204" pitchFamily="34" charset="0"/>
            </a:endParaRPr>
          </a:p>
        </p:txBody>
      </p:sp>
      <p:pic>
        <p:nvPicPr>
          <p:cNvPr id="12" name="Kuva 236">
            <a:extLst>
              <a:ext uri="{FF2B5EF4-FFF2-40B4-BE49-F238E27FC236}">
                <a16:creationId xmlns:a16="http://schemas.microsoft.com/office/drawing/2014/main" id="{9A161818-31C3-4E67-A92A-AA0767C4871E}"/>
              </a:ext>
              <a:ext uri="{C183D7F6-B498-43B3-948B-1728B52AA6E4}">
                <adec:decorative xmlns:adec="http://schemas.microsoft.com/office/drawing/2017/decorative" val="1"/>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48011" y="832741"/>
            <a:ext cx="843389" cy="841252"/>
          </a:xfrm>
          <a:prstGeom prst="rect">
            <a:avLst/>
          </a:prstGeom>
        </p:spPr>
      </p:pic>
      <p:sp>
        <p:nvSpPr>
          <p:cNvPr id="39" name="sketch line">
            <a:extLst>
              <a:ext uri="{FF2B5EF4-FFF2-40B4-BE49-F238E27FC236}">
                <a16:creationId xmlns:a16="http://schemas.microsoft.com/office/drawing/2014/main" id="{75F6FDB4-2351-48C2-A863-2364A0234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31569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DCC5518-A09D-4A26-8374-F486305EC1AE}"/>
              </a:ext>
            </a:extLst>
          </p:cNvPr>
          <p:cNvSpPr>
            <a:spLocks noGrp="1"/>
          </p:cNvSpPr>
          <p:nvPr>
            <p:ph idx="1"/>
          </p:nvPr>
        </p:nvSpPr>
        <p:spPr>
          <a:xfrm>
            <a:off x="612647" y="2504819"/>
            <a:ext cx="4343400" cy="3715548"/>
          </a:xfrm>
        </p:spPr>
        <p:txBody>
          <a:bodyPr>
            <a:normAutofit fontScale="92500" lnSpcReduction="20000"/>
          </a:bodyPr>
          <a:lstStyle/>
          <a:p>
            <a:r>
              <a:rPr lang="fi-FI" sz="2200" dirty="0">
                <a:latin typeface="+mj-lt"/>
                <a:cs typeface="Arial" panose="020B0604020202020204" pitchFamily="34" charset="0"/>
              </a:rPr>
              <a:t>Alueelliset erot olivat pieniä. Keskimääräinen osaaminen oli parasta Pohjois-Suomen AVI-alueella.</a:t>
            </a:r>
          </a:p>
          <a:p>
            <a:endParaRPr lang="fi-FI" sz="400" dirty="0">
              <a:latin typeface="+mj-lt"/>
              <a:cs typeface="Arial" panose="020B0604020202020204" pitchFamily="34" charset="0"/>
            </a:endParaRPr>
          </a:p>
          <a:p>
            <a:r>
              <a:rPr lang="fi-FI" sz="2200" dirty="0">
                <a:latin typeface="+mj-lt"/>
                <a:cs typeface="Arial" panose="020B0604020202020204" pitchFamily="34" charset="0"/>
              </a:rPr>
              <a:t>Suomea tai ruotsia toisena kielenä opiskelevien oppilaiden määrä näkyi tuloksissa erityisesti Etelä-Suomen ja Lounais-Suomen AVI-alueilla ja kaupunkimaisissa kunnissa. </a:t>
            </a:r>
          </a:p>
          <a:p>
            <a:endParaRPr lang="fi-FI" sz="300" dirty="0">
              <a:latin typeface="+mj-lt"/>
              <a:cs typeface="Arial" panose="020B0604020202020204" pitchFamily="34" charset="0"/>
            </a:endParaRPr>
          </a:p>
          <a:p>
            <a:r>
              <a:rPr lang="fi-FI" sz="2200" dirty="0">
                <a:latin typeface="+mj-lt"/>
                <a:cs typeface="Arial" panose="020B0604020202020204" pitchFamily="34" charset="0"/>
              </a:rPr>
              <a:t>Kouluista 39 %:ssa S2-oppilaita ei ollut lainkaan ja 74 %:ssa heitä oli alle viisi prosenttia oppilaista. Joissakin kouluissa valtaosa oppilaista opiskeli S2-oppimäärä.	</a:t>
            </a:r>
            <a:endParaRPr lang="en-GB" sz="2200" dirty="0">
              <a:latin typeface="+mj-lt"/>
              <a:cs typeface="Arial" panose="020B0604020202020204" pitchFamily="34" charset="0"/>
            </a:endParaRPr>
          </a:p>
        </p:txBody>
      </p:sp>
      <p:pic>
        <p:nvPicPr>
          <p:cNvPr id="11" name="Kuva 235">
            <a:extLst>
              <a:ext uri="{FF2B5EF4-FFF2-40B4-BE49-F238E27FC236}">
                <a16:creationId xmlns:a16="http://schemas.microsoft.com/office/drawing/2014/main" id="{CEE12744-5EAE-4BE5-9134-DA25AB557F47}"/>
              </a:ext>
              <a:ext uri="{C183D7F6-B498-43B3-948B-1728B52AA6E4}">
                <adec:decorative xmlns:adec="http://schemas.microsoft.com/office/drawing/2017/decorative" val="1"/>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48011" y="2773017"/>
            <a:ext cx="843389" cy="993913"/>
          </a:xfrm>
          <a:prstGeom prst="rect">
            <a:avLst/>
          </a:prstGeom>
        </p:spPr>
      </p:pic>
      <p:pic>
        <p:nvPicPr>
          <p:cNvPr id="10" name="Kuva 234">
            <a:extLst>
              <a:ext uri="{FF2B5EF4-FFF2-40B4-BE49-F238E27FC236}">
                <a16:creationId xmlns:a16="http://schemas.microsoft.com/office/drawing/2014/main" id="{B1F3292F-1DE5-4D43-AC20-6B7AC5914B15}"/>
              </a:ext>
              <a:ext uri="{C183D7F6-B498-43B3-948B-1728B52AA6E4}">
                <adec:decorative xmlns:adec="http://schemas.microsoft.com/office/drawing/2017/decorative" val="1"/>
              </a:ext>
            </a:extLst>
          </p:cNvPr>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48011" y="5229754"/>
            <a:ext cx="843389" cy="841252"/>
          </a:xfrm>
          <a:prstGeom prst="rect">
            <a:avLst/>
          </a:prstGeom>
        </p:spPr>
      </p:pic>
      <p:pic>
        <p:nvPicPr>
          <p:cNvPr id="26" name="Kuva 25">
            <a:extLst>
              <a:ext uri="{FF2B5EF4-FFF2-40B4-BE49-F238E27FC236}">
                <a16:creationId xmlns:a16="http://schemas.microsoft.com/office/drawing/2014/main" id="{9D950AAC-AA17-418B-B639-2BD765EEF432}"/>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5701" y="6046286"/>
            <a:ext cx="1817621" cy="824981"/>
          </a:xfrm>
          <a:prstGeom prst="rect">
            <a:avLst/>
          </a:prstGeom>
        </p:spPr>
      </p:pic>
      <p:graphicFrame>
        <p:nvGraphicFramePr>
          <p:cNvPr id="4" name="Taulukko 3">
            <a:extLst>
              <a:ext uri="{FF2B5EF4-FFF2-40B4-BE49-F238E27FC236}">
                <a16:creationId xmlns:a16="http://schemas.microsoft.com/office/drawing/2014/main" id="{D4FB2408-928F-4A7A-8C71-0D7A2FF7C8B3}"/>
              </a:ext>
            </a:extLst>
          </p:cNvPr>
          <p:cNvGraphicFramePr>
            <a:graphicFrameLocks noGrp="1"/>
          </p:cNvGraphicFramePr>
          <p:nvPr>
            <p:extLst>
              <p:ext uri="{D42A27DB-BD31-4B8C-83A1-F6EECF244321}">
                <p14:modId xmlns:p14="http://schemas.microsoft.com/office/powerpoint/2010/main" val="2354539636"/>
              </p:ext>
            </p:extLst>
          </p:nvPr>
        </p:nvGraphicFramePr>
        <p:xfrm>
          <a:off x="5338611" y="2779650"/>
          <a:ext cx="4778894" cy="2307469"/>
        </p:xfrm>
        <a:graphic>
          <a:graphicData uri="http://schemas.openxmlformats.org/drawingml/2006/table">
            <a:tbl>
              <a:tblPr firstRow="1" firstCol="1" bandRow="1">
                <a:tableStyleId>{5C22544A-7EE6-4342-B048-85BDC9FD1C3A}</a:tableStyleId>
              </a:tblPr>
              <a:tblGrid>
                <a:gridCol w="2350364">
                  <a:extLst>
                    <a:ext uri="{9D8B030D-6E8A-4147-A177-3AD203B41FA5}">
                      <a16:colId xmlns:a16="http://schemas.microsoft.com/office/drawing/2014/main" val="1134865430"/>
                    </a:ext>
                  </a:extLst>
                </a:gridCol>
                <a:gridCol w="1010197">
                  <a:extLst>
                    <a:ext uri="{9D8B030D-6E8A-4147-A177-3AD203B41FA5}">
                      <a16:colId xmlns:a16="http://schemas.microsoft.com/office/drawing/2014/main" val="744141045"/>
                    </a:ext>
                  </a:extLst>
                </a:gridCol>
                <a:gridCol w="1418333">
                  <a:extLst>
                    <a:ext uri="{9D8B030D-6E8A-4147-A177-3AD203B41FA5}">
                      <a16:colId xmlns:a16="http://schemas.microsoft.com/office/drawing/2014/main" val="3914585707"/>
                    </a:ext>
                  </a:extLst>
                </a:gridCol>
              </a:tblGrid>
              <a:tr h="585913">
                <a:tc>
                  <a:txBody>
                    <a:bodyPr/>
                    <a:lstStyle/>
                    <a:p>
                      <a:pPr algn="just">
                        <a:lnSpc>
                          <a:spcPct val="105000"/>
                        </a:lnSpc>
                      </a:pPr>
                      <a:r>
                        <a:rPr lang="fi-FI" sz="1400" dirty="0">
                          <a:solidFill>
                            <a:schemeClr val="tx1"/>
                          </a:solidFill>
                          <a:effectLst/>
                        </a:rPr>
                        <a:t>AVI-alue</a:t>
                      </a:r>
                      <a:endParaRPr lang="fi-FI" sz="1400" dirty="0">
                        <a:solidFill>
                          <a:schemeClr val="tx1"/>
                        </a:solidFill>
                        <a:effectLst/>
                        <a:latin typeface="Calibri" panose="020F0502020204030204" pitchFamily="34" charset="0"/>
                        <a:ea typeface="Freya"/>
                        <a:cs typeface="Calibri" panose="020F0502020204030204" pitchFamily="34" charset="0"/>
                      </a:endParaRPr>
                    </a:p>
                  </a:txBody>
                  <a:tcPr marL="68580" marR="68580" marT="0" marB="0"/>
                </a:tc>
                <a:tc>
                  <a:txBody>
                    <a:bodyPr/>
                    <a:lstStyle/>
                    <a:p>
                      <a:pPr algn="just">
                        <a:lnSpc>
                          <a:spcPct val="105000"/>
                        </a:lnSpc>
                      </a:pPr>
                      <a:r>
                        <a:rPr lang="fi-FI" sz="1400" dirty="0">
                          <a:solidFill>
                            <a:schemeClr val="tx1"/>
                          </a:solidFill>
                          <a:effectLst/>
                        </a:rPr>
                        <a:t>Keskiarvo</a:t>
                      </a:r>
                      <a:endParaRPr lang="fi-FI" sz="1400" dirty="0">
                        <a:solidFill>
                          <a:schemeClr val="tx1"/>
                        </a:solidFill>
                        <a:effectLst/>
                        <a:latin typeface="Calibri" panose="020F0502020204030204" pitchFamily="34" charset="0"/>
                        <a:ea typeface="Freya"/>
                        <a:cs typeface="Calibri" panose="020F0502020204030204" pitchFamily="34" charset="0"/>
                      </a:endParaRPr>
                    </a:p>
                  </a:txBody>
                  <a:tcPr marL="68580" marR="68580" marT="0" marB="0"/>
                </a:tc>
                <a:tc>
                  <a:txBody>
                    <a:bodyPr/>
                    <a:lstStyle/>
                    <a:p>
                      <a:pPr algn="just">
                        <a:lnSpc>
                          <a:spcPct val="105000"/>
                        </a:lnSpc>
                      </a:pPr>
                      <a:r>
                        <a:rPr lang="fi-FI" sz="1400" dirty="0">
                          <a:solidFill>
                            <a:schemeClr val="tx1"/>
                          </a:solidFill>
                          <a:effectLst/>
                        </a:rPr>
                        <a:t>Keskiarvo ilman</a:t>
                      </a:r>
                    </a:p>
                    <a:p>
                      <a:pPr algn="just">
                        <a:lnSpc>
                          <a:spcPct val="105000"/>
                        </a:lnSpc>
                      </a:pPr>
                      <a:r>
                        <a:rPr lang="fi-FI" sz="1400" dirty="0">
                          <a:solidFill>
                            <a:schemeClr val="tx1"/>
                          </a:solidFill>
                          <a:effectLst/>
                        </a:rPr>
                        <a:t>S2-oppilaita</a:t>
                      </a:r>
                      <a:endParaRPr lang="fi-FI" sz="1400" dirty="0">
                        <a:solidFill>
                          <a:schemeClr val="tx1"/>
                        </a:solidFill>
                        <a:effectLst/>
                        <a:latin typeface="Calibri" panose="020F0502020204030204" pitchFamily="34" charset="0"/>
                        <a:ea typeface="Freya"/>
                        <a:cs typeface="Calibri" panose="020F0502020204030204" pitchFamily="34" charset="0"/>
                      </a:endParaRPr>
                    </a:p>
                  </a:txBody>
                  <a:tcPr marL="68580" marR="68580" marT="0" marB="0"/>
                </a:tc>
                <a:extLst>
                  <a:ext uri="{0D108BD9-81ED-4DB2-BD59-A6C34878D82A}">
                    <a16:rowId xmlns:a16="http://schemas.microsoft.com/office/drawing/2014/main" val="4207103884"/>
                  </a:ext>
                </a:extLst>
              </a:tr>
              <a:tr h="286926">
                <a:tc>
                  <a:txBody>
                    <a:bodyPr/>
                    <a:lstStyle/>
                    <a:p>
                      <a:pPr algn="just">
                        <a:lnSpc>
                          <a:spcPct val="105000"/>
                        </a:lnSpc>
                      </a:pPr>
                      <a:r>
                        <a:rPr lang="fi-FI" sz="1400" dirty="0">
                          <a:effectLst/>
                        </a:rPr>
                        <a:t>Etelä-Suomen AVI</a:t>
                      </a:r>
                      <a:endParaRPr lang="fi-FI" sz="1400" dirty="0">
                        <a:effectLst/>
                        <a:latin typeface="Calibri" panose="020F0502020204030204" pitchFamily="34" charset="0"/>
                        <a:ea typeface="Freya"/>
                        <a:cs typeface="Calibri" panose="020F0502020204030204" pitchFamily="34" charset="0"/>
                      </a:endParaRPr>
                    </a:p>
                  </a:txBody>
                  <a:tcPr marL="68580" marR="68580" marT="0" marB="0"/>
                </a:tc>
                <a:tc>
                  <a:txBody>
                    <a:bodyPr/>
                    <a:lstStyle/>
                    <a:p>
                      <a:pPr algn="just">
                        <a:lnSpc>
                          <a:spcPct val="105000"/>
                        </a:lnSpc>
                      </a:pPr>
                      <a:r>
                        <a:rPr lang="fi-FI" sz="1400" dirty="0">
                          <a:effectLst/>
                        </a:rPr>
                        <a:t>497</a:t>
                      </a:r>
                      <a:endParaRPr lang="fi-FI" sz="1400" dirty="0">
                        <a:effectLst/>
                        <a:latin typeface="Calibri" panose="020F0502020204030204" pitchFamily="34" charset="0"/>
                        <a:ea typeface="Freya"/>
                        <a:cs typeface="Calibri" panose="020F0502020204030204" pitchFamily="34" charset="0"/>
                      </a:endParaRPr>
                    </a:p>
                  </a:txBody>
                  <a:tcPr marL="68580" marR="68580" marT="0" marB="0"/>
                </a:tc>
                <a:tc>
                  <a:txBody>
                    <a:bodyPr/>
                    <a:lstStyle/>
                    <a:p>
                      <a:pPr algn="just">
                        <a:lnSpc>
                          <a:spcPct val="105000"/>
                        </a:lnSpc>
                      </a:pPr>
                      <a:r>
                        <a:rPr lang="fi-FI" sz="1400" dirty="0">
                          <a:effectLst/>
                        </a:rPr>
                        <a:t>506</a:t>
                      </a:r>
                      <a:endParaRPr lang="fi-FI" sz="1400" dirty="0">
                        <a:effectLst/>
                        <a:latin typeface="Calibri" panose="020F0502020204030204" pitchFamily="34" charset="0"/>
                        <a:ea typeface="Freya"/>
                        <a:cs typeface="Calibri" panose="020F0502020204030204" pitchFamily="34" charset="0"/>
                      </a:endParaRPr>
                    </a:p>
                  </a:txBody>
                  <a:tcPr marL="68580" marR="68580" marT="0" marB="0"/>
                </a:tc>
                <a:extLst>
                  <a:ext uri="{0D108BD9-81ED-4DB2-BD59-A6C34878D82A}">
                    <a16:rowId xmlns:a16="http://schemas.microsoft.com/office/drawing/2014/main" val="2127619757"/>
                  </a:ext>
                </a:extLst>
              </a:tr>
              <a:tr h="286926">
                <a:tc>
                  <a:txBody>
                    <a:bodyPr/>
                    <a:lstStyle/>
                    <a:p>
                      <a:pPr algn="just">
                        <a:lnSpc>
                          <a:spcPct val="105000"/>
                        </a:lnSpc>
                      </a:pPr>
                      <a:r>
                        <a:rPr lang="fi-FI" sz="1400" dirty="0">
                          <a:effectLst/>
                        </a:rPr>
                        <a:t>Itä-Suomen AVI</a:t>
                      </a:r>
                      <a:endParaRPr lang="fi-FI" sz="1400" dirty="0">
                        <a:effectLst/>
                        <a:latin typeface="Calibri" panose="020F0502020204030204" pitchFamily="34" charset="0"/>
                        <a:ea typeface="Freya"/>
                        <a:cs typeface="Calibri" panose="020F0502020204030204" pitchFamily="34" charset="0"/>
                      </a:endParaRPr>
                    </a:p>
                  </a:txBody>
                  <a:tcPr marL="68580" marR="68580" marT="0" marB="0"/>
                </a:tc>
                <a:tc>
                  <a:txBody>
                    <a:bodyPr/>
                    <a:lstStyle/>
                    <a:p>
                      <a:pPr algn="just">
                        <a:lnSpc>
                          <a:spcPct val="105000"/>
                        </a:lnSpc>
                      </a:pPr>
                      <a:r>
                        <a:rPr lang="fi-FI" sz="1400" dirty="0">
                          <a:effectLst/>
                        </a:rPr>
                        <a:t>495</a:t>
                      </a:r>
                      <a:endParaRPr lang="fi-FI" sz="1400" dirty="0">
                        <a:effectLst/>
                        <a:latin typeface="Calibri" panose="020F0502020204030204" pitchFamily="34" charset="0"/>
                        <a:ea typeface="Freya"/>
                        <a:cs typeface="Calibri" panose="020F0502020204030204" pitchFamily="34" charset="0"/>
                      </a:endParaRPr>
                    </a:p>
                  </a:txBody>
                  <a:tcPr marL="68580" marR="68580" marT="0" marB="0"/>
                </a:tc>
                <a:tc>
                  <a:txBody>
                    <a:bodyPr/>
                    <a:lstStyle/>
                    <a:p>
                      <a:pPr algn="just">
                        <a:lnSpc>
                          <a:spcPct val="105000"/>
                        </a:lnSpc>
                      </a:pPr>
                      <a:r>
                        <a:rPr lang="fi-FI" sz="1400" dirty="0">
                          <a:effectLst/>
                        </a:rPr>
                        <a:t>498</a:t>
                      </a:r>
                      <a:endParaRPr lang="fi-FI" sz="1400" dirty="0">
                        <a:effectLst/>
                        <a:latin typeface="Calibri" panose="020F0502020204030204" pitchFamily="34" charset="0"/>
                        <a:ea typeface="Freya"/>
                        <a:cs typeface="Calibri" panose="020F0502020204030204" pitchFamily="34" charset="0"/>
                      </a:endParaRPr>
                    </a:p>
                  </a:txBody>
                  <a:tcPr marL="68580" marR="68580" marT="0" marB="0"/>
                </a:tc>
                <a:extLst>
                  <a:ext uri="{0D108BD9-81ED-4DB2-BD59-A6C34878D82A}">
                    <a16:rowId xmlns:a16="http://schemas.microsoft.com/office/drawing/2014/main" val="2824501334"/>
                  </a:ext>
                </a:extLst>
              </a:tr>
              <a:tr h="286926">
                <a:tc>
                  <a:txBody>
                    <a:bodyPr/>
                    <a:lstStyle/>
                    <a:p>
                      <a:pPr algn="just">
                        <a:lnSpc>
                          <a:spcPct val="105000"/>
                        </a:lnSpc>
                      </a:pPr>
                      <a:r>
                        <a:rPr lang="fi-FI" sz="1400" dirty="0">
                          <a:effectLst/>
                        </a:rPr>
                        <a:t>Lapin AVI</a:t>
                      </a:r>
                      <a:endParaRPr lang="fi-FI" sz="1400" dirty="0">
                        <a:effectLst/>
                        <a:latin typeface="Calibri" panose="020F0502020204030204" pitchFamily="34" charset="0"/>
                        <a:ea typeface="Freya"/>
                        <a:cs typeface="Calibri" panose="020F0502020204030204" pitchFamily="34" charset="0"/>
                      </a:endParaRPr>
                    </a:p>
                  </a:txBody>
                  <a:tcPr marL="68580" marR="68580" marT="0" marB="0"/>
                </a:tc>
                <a:tc>
                  <a:txBody>
                    <a:bodyPr/>
                    <a:lstStyle/>
                    <a:p>
                      <a:pPr algn="just">
                        <a:lnSpc>
                          <a:spcPct val="105000"/>
                        </a:lnSpc>
                      </a:pPr>
                      <a:r>
                        <a:rPr lang="fi-FI" sz="1400" dirty="0">
                          <a:effectLst/>
                        </a:rPr>
                        <a:t>503</a:t>
                      </a:r>
                      <a:endParaRPr lang="fi-FI" sz="1400" dirty="0">
                        <a:effectLst/>
                        <a:latin typeface="Calibri" panose="020F0502020204030204" pitchFamily="34" charset="0"/>
                        <a:ea typeface="Freya"/>
                        <a:cs typeface="Calibri" panose="020F0502020204030204" pitchFamily="34" charset="0"/>
                      </a:endParaRPr>
                    </a:p>
                  </a:txBody>
                  <a:tcPr marL="68580" marR="68580" marT="0" marB="0"/>
                </a:tc>
                <a:tc>
                  <a:txBody>
                    <a:bodyPr/>
                    <a:lstStyle/>
                    <a:p>
                      <a:pPr algn="just">
                        <a:lnSpc>
                          <a:spcPct val="105000"/>
                        </a:lnSpc>
                      </a:pPr>
                      <a:r>
                        <a:rPr lang="fi-FI" sz="1400" dirty="0">
                          <a:effectLst/>
                        </a:rPr>
                        <a:t>504</a:t>
                      </a:r>
                      <a:endParaRPr lang="fi-FI" sz="1400" dirty="0">
                        <a:effectLst/>
                        <a:latin typeface="Calibri" panose="020F0502020204030204" pitchFamily="34" charset="0"/>
                        <a:ea typeface="Freya"/>
                        <a:cs typeface="Calibri" panose="020F0502020204030204" pitchFamily="34" charset="0"/>
                      </a:endParaRPr>
                    </a:p>
                  </a:txBody>
                  <a:tcPr marL="68580" marR="68580" marT="0" marB="0"/>
                </a:tc>
                <a:extLst>
                  <a:ext uri="{0D108BD9-81ED-4DB2-BD59-A6C34878D82A}">
                    <a16:rowId xmlns:a16="http://schemas.microsoft.com/office/drawing/2014/main" val="814119468"/>
                  </a:ext>
                </a:extLst>
              </a:tr>
              <a:tr h="286926">
                <a:tc>
                  <a:txBody>
                    <a:bodyPr/>
                    <a:lstStyle/>
                    <a:p>
                      <a:pPr algn="just">
                        <a:lnSpc>
                          <a:spcPct val="105000"/>
                        </a:lnSpc>
                      </a:pPr>
                      <a:r>
                        <a:rPr lang="fi-FI" sz="1400" dirty="0">
                          <a:effectLst/>
                        </a:rPr>
                        <a:t>Lounais-Suomen AVI</a:t>
                      </a:r>
                      <a:endParaRPr lang="fi-FI" sz="1400" dirty="0">
                        <a:effectLst/>
                        <a:latin typeface="Calibri" panose="020F0502020204030204" pitchFamily="34" charset="0"/>
                        <a:ea typeface="Freya"/>
                        <a:cs typeface="Calibri" panose="020F0502020204030204" pitchFamily="34" charset="0"/>
                      </a:endParaRPr>
                    </a:p>
                  </a:txBody>
                  <a:tcPr marL="68580" marR="68580" marT="0" marB="0"/>
                </a:tc>
                <a:tc>
                  <a:txBody>
                    <a:bodyPr/>
                    <a:lstStyle/>
                    <a:p>
                      <a:pPr algn="just">
                        <a:lnSpc>
                          <a:spcPct val="105000"/>
                        </a:lnSpc>
                      </a:pPr>
                      <a:r>
                        <a:rPr lang="fi-FI" sz="1400" dirty="0">
                          <a:effectLst/>
                        </a:rPr>
                        <a:t>501</a:t>
                      </a:r>
                      <a:endParaRPr lang="fi-FI" sz="1400" dirty="0">
                        <a:effectLst/>
                        <a:latin typeface="Calibri" panose="020F0502020204030204" pitchFamily="34" charset="0"/>
                        <a:ea typeface="Freya"/>
                        <a:cs typeface="Calibri" panose="020F0502020204030204" pitchFamily="34" charset="0"/>
                      </a:endParaRPr>
                    </a:p>
                  </a:txBody>
                  <a:tcPr marL="68580" marR="68580" marT="0" marB="0"/>
                </a:tc>
                <a:tc>
                  <a:txBody>
                    <a:bodyPr/>
                    <a:lstStyle/>
                    <a:p>
                      <a:pPr algn="just">
                        <a:lnSpc>
                          <a:spcPct val="105000"/>
                        </a:lnSpc>
                      </a:pPr>
                      <a:r>
                        <a:rPr lang="fi-FI" sz="1400" dirty="0">
                          <a:effectLst/>
                        </a:rPr>
                        <a:t>510</a:t>
                      </a:r>
                      <a:endParaRPr lang="fi-FI" sz="1400" dirty="0">
                        <a:effectLst/>
                        <a:latin typeface="Calibri" panose="020F0502020204030204" pitchFamily="34" charset="0"/>
                        <a:ea typeface="Freya"/>
                        <a:cs typeface="Calibri" panose="020F0502020204030204" pitchFamily="34" charset="0"/>
                      </a:endParaRPr>
                    </a:p>
                  </a:txBody>
                  <a:tcPr marL="68580" marR="68580" marT="0" marB="0"/>
                </a:tc>
                <a:extLst>
                  <a:ext uri="{0D108BD9-81ED-4DB2-BD59-A6C34878D82A}">
                    <a16:rowId xmlns:a16="http://schemas.microsoft.com/office/drawing/2014/main" val="3074571726"/>
                  </a:ext>
                </a:extLst>
              </a:tr>
              <a:tr h="286926">
                <a:tc>
                  <a:txBody>
                    <a:bodyPr/>
                    <a:lstStyle/>
                    <a:p>
                      <a:pPr algn="just">
                        <a:lnSpc>
                          <a:spcPct val="105000"/>
                        </a:lnSpc>
                      </a:pPr>
                      <a:r>
                        <a:rPr lang="fi-FI" sz="1400" dirty="0">
                          <a:effectLst/>
                        </a:rPr>
                        <a:t>Länsi- ja Sisä-Suomen AVI</a:t>
                      </a:r>
                      <a:endParaRPr lang="fi-FI" sz="1400" dirty="0">
                        <a:effectLst/>
                        <a:latin typeface="Calibri" panose="020F0502020204030204" pitchFamily="34" charset="0"/>
                        <a:ea typeface="Freya"/>
                        <a:cs typeface="Calibri" panose="020F0502020204030204" pitchFamily="34" charset="0"/>
                      </a:endParaRPr>
                    </a:p>
                  </a:txBody>
                  <a:tcPr marL="68580" marR="68580" marT="0" marB="0"/>
                </a:tc>
                <a:tc>
                  <a:txBody>
                    <a:bodyPr/>
                    <a:lstStyle/>
                    <a:p>
                      <a:pPr algn="just">
                        <a:lnSpc>
                          <a:spcPct val="105000"/>
                        </a:lnSpc>
                      </a:pPr>
                      <a:r>
                        <a:rPr lang="fi-FI" sz="1400" dirty="0">
                          <a:effectLst/>
                        </a:rPr>
                        <a:t>509</a:t>
                      </a:r>
                      <a:endParaRPr lang="fi-FI" sz="1400" dirty="0">
                        <a:effectLst/>
                        <a:latin typeface="Calibri" panose="020F0502020204030204" pitchFamily="34" charset="0"/>
                        <a:ea typeface="Freya"/>
                        <a:cs typeface="Calibri" panose="020F0502020204030204" pitchFamily="34" charset="0"/>
                      </a:endParaRPr>
                    </a:p>
                  </a:txBody>
                  <a:tcPr marL="68580" marR="68580" marT="0" marB="0"/>
                </a:tc>
                <a:tc>
                  <a:txBody>
                    <a:bodyPr/>
                    <a:lstStyle/>
                    <a:p>
                      <a:pPr algn="just">
                        <a:lnSpc>
                          <a:spcPct val="105000"/>
                        </a:lnSpc>
                      </a:pPr>
                      <a:r>
                        <a:rPr lang="fi-FI" sz="1400" dirty="0">
                          <a:effectLst/>
                        </a:rPr>
                        <a:t>511</a:t>
                      </a:r>
                      <a:endParaRPr lang="fi-FI" sz="1400" dirty="0">
                        <a:effectLst/>
                        <a:latin typeface="Calibri" panose="020F0502020204030204" pitchFamily="34" charset="0"/>
                        <a:ea typeface="Freya"/>
                        <a:cs typeface="Calibri" panose="020F0502020204030204" pitchFamily="34" charset="0"/>
                      </a:endParaRPr>
                    </a:p>
                  </a:txBody>
                  <a:tcPr marL="68580" marR="68580" marT="0" marB="0"/>
                </a:tc>
                <a:extLst>
                  <a:ext uri="{0D108BD9-81ED-4DB2-BD59-A6C34878D82A}">
                    <a16:rowId xmlns:a16="http://schemas.microsoft.com/office/drawing/2014/main" val="832577549"/>
                  </a:ext>
                </a:extLst>
              </a:tr>
              <a:tr h="286926">
                <a:tc>
                  <a:txBody>
                    <a:bodyPr/>
                    <a:lstStyle/>
                    <a:p>
                      <a:pPr algn="just">
                        <a:lnSpc>
                          <a:spcPct val="105000"/>
                        </a:lnSpc>
                      </a:pPr>
                      <a:r>
                        <a:rPr lang="fi-FI" sz="1400" dirty="0">
                          <a:effectLst/>
                        </a:rPr>
                        <a:t>Pohjois-Suomen AVI</a:t>
                      </a:r>
                      <a:endParaRPr lang="fi-FI" sz="1400" dirty="0">
                        <a:effectLst/>
                        <a:latin typeface="Calibri" panose="020F0502020204030204" pitchFamily="34" charset="0"/>
                        <a:ea typeface="Freya"/>
                        <a:cs typeface="Calibri" panose="020F0502020204030204" pitchFamily="34" charset="0"/>
                      </a:endParaRPr>
                    </a:p>
                  </a:txBody>
                  <a:tcPr marL="68580" marR="68580" marT="0" marB="0"/>
                </a:tc>
                <a:tc>
                  <a:txBody>
                    <a:bodyPr/>
                    <a:lstStyle/>
                    <a:p>
                      <a:pPr algn="just">
                        <a:lnSpc>
                          <a:spcPct val="105000"/>
                        </a:lnSpc>
                      </a:pPr>
                      <a:r>
                        <a:rPr lang="fi-FI" sz="1400" dirty="0">
                          <a:effectLst/>
                        </a:rPr>
                        <a:t>515</a:t>
                      </a:r>
                      <a:endParaRPr lang="fi-FI" sz="1400" dirty="0">
                        <a:effectLst/>
                        <a:latin typeface="Calibri" panose="020F0502020204030204" pitchFamily="34" charset="0"/>
                        <a:ea typeface="Freya"/>
                        <a:cs typeface="Calibri" panose="020F0502020204030204" pitchFamily="34" charset="0"/>
                      </a:endParaRPr>
                    </a:p>
                  </a:txBody>
                  <a:tcPr marL="68580" marR="68580" marT="0" marB="0"/>
                </a:tc>
                <a:tc>
                  <a:txBody>
                    <a:bodyPr/>
                    <a:lstStyle/>
                    <a:p>
                      <a:pPr algn="just">
                        <a:lnSpc>
                          <a:spcPct val="105000"/>
                        </a:lnSpc>
                      </a:pPr>
                      <a:r>
                        <a:rPr lang="fi-FI" sz="1400" dirty="0">
                          <a:effectLst/>
                        </a:rPr>
                        <a:t>518</a:t>
                      </a:r>
                      <a:endParaRPr lang="fi-FI" sz="1400" dirty="0">
                        <a:effectLst/>
                        <a:latin typeface="Calibri" panose="020F0502020204030204" pitchFamily="34" charset="0"/>
                        <a:ea typeface="Freya"/>
                        <a:cs typeface="Calibri" panose="020F0502020204030204" pitchFamily="34" charset="0"/>
                      </a:endParaRPr>
                    </a:p>
                  </a:txBody>
                  <a:tcPr marL="68580" marR="68580" marT="0" marB="0"/>
                </a:tc>
                <a:extLst>
                  <a:ext uri="{0D108BD9-81ED-4DB2-BD59-A6C34878D82A}">
                    <a16:rowId xmlns:a16="http://schemas.microsoft.com/office/drawing/2014/main" val="1126980257"/>
                  </a:ext>
                </a:extLst>
              </a:tr>
            </a:tbl>
          </a:graphicData>
        </a:graphic>
      </p:graphicFrame>
      <p:sp>
        <p:nvSpPr>
          <p:cNvPr id="5" name="Suorakulmio 4">
            <a:extLst>
              <a:ext uri="{FF2B5EF4-FFF2-40B4-BE49-F238E27FC236}">
                <a16:creationId xmlns:a16="http://schemas.microsoft.com/office/drawing/2014/main" id="{7AB562CE-F427-4429-9DD7-E487C5C61A9B}"/>
              </a:ext>
              <a:ext uri="{C183D7F6-B498-43B3-948B-1728B52AA6E4}">
                <adec:decorative xmlns:adec="http://schemas.microsoft.com/office/drawing/2017/decorative" val="1"/>
              </a:ext>
            </a:extLst>
          </p:cNvPr>
          <p:cNvSpPr/>
          <p:nvPr/>
        </p:nvSpPr>
        <p:spPr>
          <a:xfrm>
            <a:off x="5325359" y="2766383"/>
            <a:ext cx="4778894" cy="2307469"/>
          </a:xfrm>
          <a:prstGeom prst="rect">
            <a:avLst/>
          </a:prstGeom>
          <a:solidFill>
            <a:schemeClr val="bg1">
              <a:alpha val="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1152238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6B8341-80D2-4F69-91AA-BDD888FA4714}"/>
              </a:ext>
            </a:extLst>
          </p:cNvPr>
          <p:cNvSpPr>
            <a:spLocks noGrp="1"/>
          </p:cNvSpPr>
          <p:nvPr>
            <p:ph type="title"/>
          </p:nvPr>
        </p:nvSpPr>
        <p:spPr/>
        <p:txBody>
          <a:bodyPr anchor="t">
            <a:normAutofit/>
          </a:bodyPr>
          <a:lstStyle/>
          <a:p>
            <a:r>
              <a:rPr lang="fi-FI" sz="4000" dirty="0">
                <a:latin typeface="+mn-lt"/>
              </a:rPr>
              <a:t>Osaamisero sukupuolittain</a:t>
            </a:r>
          </a:p>
        </p:txBody>
      </p:sp>
      <p:sp>
        <p:nvSpPr>
          <p:cNvPr id="6" name="Tekstiruutu 5">
            <a:extLst>
              <a:ext uri="{FF2B5EF4-FFF2-40B4-BE49-F238E27FC236}">
                <a16:creationId xmlns:a16="http://schemas.microsoft.com/office/drawing/2014/main" id="{F90A9337-58BE-4E58-82C8-049BA1827EBF}"/>
              </a:ext>
            </a:extLst>
          </p:cNvPr>
          <p:cNvSpPr txBox="1"/>
          <p:nvPr/>
        </p:nvSpPr>
        <p:spPr>
          <a:xfrm>
            <a:off x="838199" y="2226365"/>
            <a:ext cx="4936435" cy="4216539"/>
          </a:xfrm>
          <a:prstGeom prst="rect">
            <a:avLst/>
          </a:prstGeom>
          <a:noFill/>
        </p:spPr>
        <p:txBody>
          <a:bodyPr wrap="square" rtlCol="0">
            <a:spAutoFit/>
          </a:bodyPr>
          <a:lstStyle/>
          <a:p>
            <a:pPr marL="342900" indent="-342900">
              <a:buFont typeface="Arial" panose="020B0604020202020204" pitchFamily="34" charset="0"/>
              <a:buChar char="•"/>
            </a:pPr>
            <a:r>
              <a:rPr lang="fi-FI" sz="2000" dirty="0">
                <a:latin typeface="+mj-lt"/>
              </a:rPr>
              <a:t>Tyttöjen ja poikien osaamisessa vain pieni ero äidinkielen osaamisessa. Myös edellisessä kolmannen luokan arvioinnissa tytöt olivat hieman parempia äidinkielessä. </a:t>
            </a:r>
          </a:p>
          <a:p>
            <a:pPr marL="342900" indent="-342900">
              <a:buFont typeface="Arial" panose="020B0604020202020204" pitchFamily="34" charset="0"/>
              <a:buChar char="•"/>
            </a:pPr>
            <a:endParaRPr lang="fi-FI" sz="2000" dirty="0">
              <a:latin typeface="+mj-lt"/>
            </a:endParaRPr>
          </a:p>
          <a:p>
            <a:pPr marL="342900" indent="-342900">
              <a:buFont typeface="Arial" panose="020B0604020202020204" pitchFamily="34" charset="0"/>
              <a:buChar char="•"/>
            </a:pPr>
            <a:r>
              <a:rPr lang="fi-FI" sz="2000" dirty="0">
                <a:latin typeface="+mj-lt"/>
              </a:rPr>
              <a:t>Matematiikassa taidot olivat samalla tasolla. </a:t>
            </a:r>
          </a:p>
          <a:p>
            <a:pPr marL="342900" indent="-342900">
              <a:buFont typeface="Arial" panose="020B0604020202020204" pitchFamily="34" charset="0"/>
              <a:buChar char="•"/>
            </a:pPr>
            <a:endParaRPr lang="fi-FI" sz="2000" dirty="0">
              <a:latin typeface="+mj-lt"/>
            </a:endParaRPr>
          </a:p>
          <a:p>
            <a:pPr marL="342900" indent="-342900">
              <a:buFont typeface="Arial" panose="020B0604020202020204" pitchFamily="34" charset="0"/>
              <a:buChar char="•"/>
            </a:pPr>
            <a:r>
              <a:rPr lang="fi-FI" sz="2000" dirty="0">
                <a:latin typeface="+mj-lt"/>
              </a:rPr>
              <a:t>Pojat jättivät tyttöjä useammin vastaamatta kaikkiin avotehtäviin. Ei ole vielä tutkittu, kuinka suuri vaikutus tällä on.</a:t>
            </a:r>
          </a:p>
          <a:p>
            <a:pPr marL="342900" indent="-342900">
              <a:buFont typeface="Arial" panose="020B0604020202020204" pitchFamily="34" charset="0"/>
              <a:buChar char="•"/>
            </a:pPr>
            <a:endParaRPr lang="fi-FI" dirty="0">
              <a:latin typeface="+mn-lt"/>
            </a:endParaRPr>
          </a:p>
          <a:p>
            <a:endParaRPr lang="fi-FI" dirty="0"/>
          </a:p>
        </p:txBody>
      </p:sp>
      <p:graphicFrame>
        <p:nvGraphicFramePr>
          <p:cNvPr id="5" name="Sisällön paikkamerkki 4" descr="Kuviossa on esitetty tyttöjen ja poikien osaamisen jakaumat. Jakaumat ovat hyvin päällekkäisiä.">
            <a:extLst>
              <a:ext uri="{FF2B5EF4-FFF2-40B4-BE49-F238E27FC236}">
                <a16:creationId xmlns:a16="http://schemas.microsoft.com/office/drawing/2014/main" id="{2326B387-F24E-48B4-A4DE-F4B4FC2B9136}"/>
              </a:ext>
            </a:extLst>
          </p:cNvPr>
          <p:cNvGraphicFramePr>
            <a:graphicFrameLocks noGrp="1"/>
          </p:cNvGraphicFramePr>
          <p:nvPr>
            <p:ph idx="1"/>
            <p:extLst>
              <p:ext uri="{D42A27DB-BD31-4B8C-83A1-F6EECF244321}">
                <p14:modId xmlns:p14="http://schemas.microsoft.com/office/powerpoint/2010/main" val="3505587432"/>
              </p:ext>
            </p:extLst>
          </p:nvPr>
        </p:nvGraphicFramePr>
        <p:xfrm>
          <a:off x="6096000" y="1825625"/>
          <a:ext cx="5257800" cy="3929132"/>
        </p:xfrm>
        <a:graphic>
          <a:graphicData uri="http://schemas.openxmlformats.org/drawingml/2006/chart">
            <c:chart xmlns:c="http://schemas.openxmlformats.org/drawingml/2006/chart" xmlns:r="http://schemas.openxmlformats.org/officeDocument/2006/relationships" r:id="rId2"/>
          </a:graphicData>
        </a:graphic>
      </p:graphicFrame>
      <p:pic>
        <p:nvPicPr>
          <p:cNvPr id="4" name="Kuva 3">
            <a:extLst>
              <a:ext uri="{FF2B5EF4-FFF2-40B4-BE49-F238E27FC236}">
                <a16:creationId xmlns:a16="http://schemas.microsoft.com/office/drawing/2014/main" id="{F38DDCE6-03D5-4599-A6A3-2D42300FF5F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701" y="6046286"/>
            <a:ext cx="1817621" cy="824981"/>
          </a:xfrm>
          <a:prstGeom prst="rect">
            <a:avLst/>
          </a:prstGeom>
        </p:spPr>
      </p:pic>
    </p:spTree>
    <p:extLst>
      <p:ext uri="{BB962C8B-B14F-4D97-AF65-F5344CB8AC3E}">
        <p14:creationId xmlns:p14="http://schemas.microsoft.com/office/powerpoint/2010/main" val="4195606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6B8341-80D2-4F69-91AA-BDD888FA4714}"/>
              </a:ext>
            </a:extLst>
          </p:cNvPr>
          <p:cNvSpPr>
            <a:spLocks noGrp="1"/>
          </p:cNvSpPr>
          <p:nvPr>
            <p:ph type="title"/>
          </p:nvPr>
        </p:nvSpPr>
        <p:spPr/>
        <p:txBody>
          <a:bodyPr anchor="t">
            <a:normAutofit/>
          </a:bodyPr>
          <a:lstStyle/>
          <a:p>
            <a:r>
              <a:rPr lang="fi-FI" sz="4000" dirty="0">
                <a:latin typeface="+mn-lt"/>
              </a:rPr>
              <a:t>Koulujen väliset erot</a:t>
            </a:r>
          </a:p>
        </p:txBody>
      </p:sp>
      <p:sp>
        <p:nvSpPr>
          <p:cNvPr id="3" name="Sisällön paikkamerkki 2">
            <a:extLst>
              <a:ext uri="{FF2B5EF4-FFF2-40B4-BE49-F238E27FC236}">
                <a16:creationId xmlns:a16="http://schemas.microsoft.com/office/drawing/2014/main" id="{AB1EC689-005E-4523-9942-41148A0AF801}"/>
              </a:ext>
            </a:extLst>
          </p:cNvPr>
          <p:cNvSpPr>
            <a:spLocks noGrp="1"/>
          </p:cNvSpPr>
          <p:nvPr>
            <p:ph idx="1"/>
          </p:nvPr>
        </p:nvSpPr>
        <p:spPr>
          <a:xfrm>
            <a:off x="838200" y="1825625"/>
            <a:ext cx="5125278" cy="4351338"/>
          </a:xfrm>
        </p:spPr>
        <p:txBody>
          <a:bodyPr>
            <a:normAutofit fontScale="92500"/>
          </a:bodyPr>
          <a:lstStyle/>
          <a:p>
            <a:pPr marL="342900" indent="-342900">
              <a:spcAft>
                <a:spcPts val="600"/>
              </a:spcAft>
              <a:buFont typeface="Arial" panose="020B0604020202020204" pitchFamily="34" charset="0"/>
              <a:buChar char="•"/>
            </a:pPr>
            <a:r>
              <a:rPr lang="fi-FI" sz="2000" b="0" dirty="0">
                <a:latin typeface="+mj-lt"/>
              </a:rPr>
              <a:t>Valtaosa kouluista on lähellä 500 pisteen keskiarvoa. </a:t>
            </a:r>
            <a:r>
              <a:rPr lang="fi-FI" sz="2000" dirty="0">
                <a:latin typeface="+mj-lt"/>
              </a:rPr>
              <a:t>Ääripäissä k</a:t>
            </a:r>
            <a:r>
              <a:rPr lang="fi-FI" sz="2000" b="0" dirty="0">
                <a:latin typeface="+mj-lt"/>
              </a:rPr>
              <a:t>oulujen keskiarvoissa on kuitenkin suuria eroja.</a:t>
            </a:r>
          </a:p>
          <a:p>
            <a:pPr marL="342900" indent="-342900">
              <a:spcAft>
                <a:spcPts val="600"/>
              </a:spcAft>
              <a:buFont typeface="Arial" panose="020B0604020202020204" pitchFamily="34" charset="0"/>
              <a:buChar char="•"/>
            </a:pPr>
            <a:r>
              <a:rPr lang="fi-FI" sz="2000" b="0" dirty="0">
                <a:latin typeface="+mj-lt"/>
              </a:rPr>
              <a:t>Käytännössä kaikissa kouluissa on kuitenkin taidoiltaan monentasoisia oppilaita.</a:t>
            </a:r>
          </a:p>
          <a:p>
            <a:pPr marL="342900" indent="-342900">
              <a:spcAft>
                <a:spcPts val="600"/>
              </a:spcAft>
              <a:buFont typeface="Arial" panose="020B0604020202020204" pitchFamily="34" charset="0"/>
              <a:buChar char="•"/>
            </a:pPr>
            <a:r>
              <a:rPr lang="fi-FI" sz="2000" b="0" dirty="0">
                <a:latin typeface="+mj-lt"/>
              </a:rPr>
              <a:t>Ensimmäisen luokan alussa koulu selitti 6 % osaamisesta, kolmannen luokan alussa 11 %. </a:t>
            </a:r>
            <a:r>
              <a:rPr lang="fi-FI" sz="2000" dirty="0">
                <a:latin typeface="+mj-lt"/>
              </a:rPr>
              <a:t>Koulujen väliset erot ovat siis kasvaneet alkuopetuksen aikana.</a:t>
            </a:r>
          </a:p>
          <a:p>
            <a:pPr marL="342900" indent="-342900">
              <a:spcAft>
                <a:spcPts val="600"/>
              </a:spcAft>
            </a:pPr>
            <a:r>
              <a:rPr lang="fi-FI" sz="2000" b="0" dirty="0">
                <a:latin typeface="+mj-lt"/>
              </a:rPr>
              <a:t>Koulujen väliset erot olivat suuria myös aiemmassa 3. luokan arvioinnissa vuonna 2005.</a:t>
            </a:r>
          </a:p>
          <a:p>
            <a:pPr marL="342900" indent="-342900">
              <a:spcAft>
                <a:spcPts val="600"/>
              </a:spcAft>
            </a:pPr>
            <a:r>
              <a:rPr lang="fi-FI" sz="2000" dirty="0">
                <a:latin typeface="+mj-lt"/>
              </a:rPr>
              <a:t>Alueiden eriytyminen luo koulujen välisiä eroja.</a:t>
            </a:r>
            <a:endParaRPr lang="fi-FI" sz="2000" b="0" dirty="0">
              <a:latin typeface="+mj-lt"/>
            </a:endParaRPr>
          </a:p>
          <a:p>
            <a:endParaRPr lang="fi-FI" dirty="0"/>
          </a:p>
        </p:txBody>
      </p:sp>
      <p:pic>
        <p:nvPicPr>
          <p:cNvPr id="4" name="Kuva 3">
            <a:extLst>
              <a:ext uri="{FF2B5EF4-FFF2-40B4-BE49-F238E27FC236}">
                <a16:creationId xmlns:a16="http://schemas.microsoft.com/office/drawing/2014/main" id="{F38DDCE6-03D5-4599-A6A3-2D42300FF5F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701" y="6046286"/>
            <a:ext cx="1817621" cy="824981"/>
          </a:xfrm>
          <a:prstGeom prst="rect">
            <a:avLst/>
          </a:prstGeom>
        </p:spPr>
      </p:pic>
      <p:graphicFrame>
        <p:nvGraphicFramePr>
          <p:cNvPr id="5" name="Kaavio 4" descr="Kuviossa esitetään koulujen keskimääräinen osaamistaso matematiikassa ja äidinkielessä. Niissä kouluissa, joissa äidinkielen osaaminen on keskimäärin matalalla tasolla, myös matematiikan osaaminen on keskimäärin matalalla tasolla. Niissä kouluissa, joissa äidinkielen osaaminen on keskimäärin korkealla tasolla, myös matematiikan osaaminen on keskimäärin korkealla tasolla. ">
            <a:extLst>
              <a:ext uri="{FF2B5EF4-FFF2-40B4-BE49-F238E27FC236}">
                <a16:creationId xmlns:a16="http://schemas.microsoft.com/office/drawing/2014/main" id="{0B01A266-A857-4527-BA21-6D385AF50AFC}"/>
              </a:ext>
            </a:extLst>
          </p:cNvPr>
          <p:cNvGraphicFramePr/>
          <p:nvPr>
            <p:extLst>
              <p:ext uri="{D42A27DB-BD31-4B8C-83A1-F6EECF244321}">
                <p14:modId xmlns:p14="http://schemas.microsoft.com/office/powerpoint/2010/main" val="3361908221"/>
              </p:ext>
            </p:extLst>
          </p:nvPr>
        </p:nvGraphicFramePr>
        <p:xfrm>
          <a:off x="6228524" y="1825624"/>
          <a:ext cx="5042449" cy="3958949"/>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uora yhdysviiva 6">
            <a:extLst>
              <a:ext uri="{FF2B5EF4-FFF2-40B4-BE49-F238E27FC236}">
                <a16:creationId xmlns:a16="http://schemas.microsoft.com/office/drawing/2014/main" id="{70ABBF7A-C507-4BEF-81D7-EFB602703DCD}"/>
              </a:ext>
              <a:ext uri="{C183D7F6-B498-43B3-948B-1728B52AA6E4}">
                <adec:decorative xmlns:adec="http://schemas.microsoft.com/office/drawing/2017/decorative" val="1"/>
              </a:ext>
            </a:extLst>
          </p:cNvPr>
          <p:cNvCxnSpPr>
            <a:cxnSpLocks/>
          </p:cNvCxnSpPr>
          <p:nvPr/>
        </p:nvCxnSpPr>
        <p:spPr>
          <a:xfrm>
            <a:off x="6987209" y="3588026"/>
            <a:ext cx="3965713"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Suora yhdysviiva 7">
            <a:extLst>
              <a:ext uri="{FF2B5EF4-FFF2-40B4-BE49-F238E27FC236}">
                <a16:creationId xmlns:a16="http://schemas.microsoft.com/office/drawing/2014/main" id="{3BBF44D8-F4C0-465A-AD1A-E161F7DA7C18}"/>
              </a:ext>
              <a:ext uri="{C183D7F6-B498-43B3-948B-1728B52AA6E4}">
                <adec:decorative xmlns:adec="http://schemas.microsoft.com/office/drawing/2017/decorative" val="1"/>
              </a:ext>
            </a:extLst>
          </p:cNvPr>
          <p:cNvCxnSpPr>
            <a:cxnSpLocks/>
          </p:cNvCxnSpPr>
          <p:nvPr/>
        </p:nvCxnSpPr>
        <p:spPr>
          <a:xfrm flipH="1" flipV="1">
            <a:off x="8970065" y="2007704"/>
            <a:ext cx="3313" cy="3195431"/>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48276655"/>
      </p:ext>
    </p:extLst>
  </p:cSld>
  <p:clrMapOvr>
    <a:masterClrMapping/>
  </p:clrMapOvr>
</p:sld>
</file>

<file path=ppt/theme/theme1.xml><?xml version="1.0" encoding="utf-8"?>
<a:theme xmlns:a="http://schemas.openxmlformats.org/drawingml/2006/main" name="KARVI_FI_2015">
  <a:themeElements>
    <a:clrScheme name="Mukautettu 1">
      <a:dk1>
        <a:sysClr val="windowText" lastClr="000000"/>
      </a:dk1>
      <a:lt1>
        <a:srgbClr val="FFFFFF"/>
      </a:lt1>
      <a:dk2>
        <a:srgbClr val="28A7DA"/>
      </a:dk2>
      <a:lt2>
        <a:srgbClr val="958B81"/>
      </a:lt2>
      <a:accent1>
        <a:srgbClr val="0D93D2"/>
      </a:accent1>
      <a:accent2>
        <a:srgbClr val="C8DDF1"/>
      </a:accent2>
      <a:accent3>
        <a:srgbClr val="A7D0B3"/>
      </a:accent3>
      <a:accent4>
        <a:srgbClr val="DBEEE1"/>
      </a:accent4>
      <a:accent5>
        <a:srgbClr val="EDB354"/>
      </a:accent5>
      <a:accent6>
        <a:srgbClr val="FCE3C8"/>
      </a:accent6>
      <a:hlink>
        <a:srgbClr val="000000"/>
      </a:hlink>
      <a:folHlink>
        <a:srgbClr val="0D93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extLst>
    <a:ext uri="{05A4C25C-085E-4340-85A3-A5531E510DB2}">
      <thm15:themeFamily xmlns:thm15="http://schemas.microsoft.com/office/thememl/2012/main" name="Esitys1" id="{1A410B61-038F-4BCD-8949-4DE98A9FCB73}" vid="{30C4B16E-58CC-4296-B232-0BBC67B778F5}"/>
    </a:ext>
  </a:extLst>
</a:theme>
</file>

<file path=ppt/theme/theme2.xml><?xml version="1.0" encoding="utf-8"?>
<a:theme xmlns:a="http://schemas.openxmlformats.org/drawingml/2006/main" name="Office Theme">
  <a:themeElements>
    <a:clrScheme name="Karvi">
      <a:dk1>
        <a:sysClr val="windowText" lastClr="000000"/>
      </a:dk1>
      <a:lt1>
        <a:sysClr val="window" lastClr="FFFFFF"/>
      </a:lt1>
      <a:dk2>
        <a:srgbClr val="44546A"/>
      </a:dk2>
      <a:lt2>
        <a:srgbClr val="E7E6E6"/>
      </a:lt2>
      <a:accent1>
        <a:srgbClr val="0D93D2"/>
      </a:accent1>
      <a:accent2>
        <a:srgbClr val="EF9F3C"/>
      </a:accent2>
      <a:accent3>
        <a:srgbClr val="958B81"/>
      </a:accent3>
      <a:accent4>
        <a:srgbClr val="FFC000"/>
      </a:accent4>
      <a:accent5>
        <a:srgbClr val="9B9170"/>
      </a:accent5>
      <a:accent6>
        <a:srgbClr val="5797A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KARVI_FI_2015">
  <a:themeElements>
    <a:clrScheme name="KARVI">
      <a:dk1>
        <a:sysClr val="windowText" lastClr="000000"/>
      </a:dk1>
      <a:lt1>
        <a:srgbClr val="FFFFFF"/>
      </a:lt1>
      <a:dk2>
        <a:srgbClr val="0D93D2"/>
      </a:dk2>
      <a:lt2>
        <a:srgbClr val="958B81"/>
      </a:lt2>
      <a:accent1>
        <a:srgbClr val="0D93D2"/>
      </a:accent1>
      <a:accent2>
        <a:srgbClr val="C8DDF1"/>
      </a:accent2>
      <a:accent3>
        <a:srgbClr val="85C598"/>
      </a:accent3>
      <a:accent4>
        <a:srgbClr val="DBEEE1"/>
      </a:accent4>
      <a:accent5>
        <a:srgbClr val="EF9F3C"/>
      </a:accent5>
      <a:accent6>
        <a:srgbClr val="FCE3C8"/>
      </a:accent6>
      <a:hlink>
        <a:srgbClr val="000000"/>
      </a:hlink>
      <a:folHlink>
        <a:srgbClr val="0D93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extLst>
    <a:ext uri="{05A4C25C-085E-4340-85A3-A5531E510DB2}">
      <thm15:themeFamily xmlns:thm15="http://schemas.microsoft.com/office/thememl/2012/main" name="Esitys1" id="{1A410B61-038F-4BCD-8949-4DE98A9FCB73}" vid="{30C4B16E-58CC-4296-B232-0BBC67B778F5}"/>
    </a:ext>
  </a:extLst>
</a:theme>
</file>

<file path=ppt/theme/theme4.xml><?xml version="1.0" encoding="utf-8"?>
<a:theme xmlns:a="http://schemas.openxmlformats.org/drawingml/2006/main" name="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aportin tiivistelmä" id="{CA23CCDF-3CE5-4071-8D96-07C1554D4E0B}" vid="{933336D2-6633-45B2-8314-E805CBED894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3886</TotalTime>
  <Words>923</Words>
  <Application>Microsoft Office PowerPoint</Application>
  <PresentationFormat>Laajakuva</PresentationFormat>
  <Paragraphs>141</Paragraphs>
  <Slides>11</Slides>
  <Notes>7</Notes>
  <HiddenSlides>0</HiddenSlides>
  <MMClips>0</MMClips>
  <ScaleCrop>false</ScaleCrop>
  <HeadingPairs>
    <vt:vector size="6" baseType="variant">
      <vt:variant>
        <vt:lpstr>Käytetyt fontit</vt:lpstr>
      </vt:variant>
      <vt:variant>
        <vt:i4>6</vt:i4>
      </vt:variant>
      <vt:variant>
        <vt:lpstr>Teema</vt:lpstr>
      </vt:variant>
      <vt:variant>
        <vt:i4>4</vt:i4>
      </vt:variant>
      <vt:variant>
        <vt:lpstr>Dian otsikot</vt:lpstr>
      </vt:variant>
      <vt:variant>
        <vt:i4>11</vt:i4>
      </vt:variant>
    </vt:vector>
  </HeadingPairs>
  <TitlesOfParts>
    <vt:vector size="21" baseType="lpstr">
      <vt:lpstr>Arial</vt:lpstr>
      <vt:lpstr>Arial Narrow</vt:lpstr>
      <vt:lpstr>Calibri</vt:lpstr>
      <vt:lpstr>Calibri Light</vt:lpstr>
      <vt:lpstr>Georgia</vt:lpstr>
      <vt:lpstr>Wingdings</vt:lpstr>
      <vt:lpstr>KARVI_FI_2015</vt:lpstr>
      <vt:lpstr>Office Theme</vt:lpstr>
      <vt:lpstr>1_KARVI_FI_2015</vt:lpstr>
      <vt:lpstr>Mukautettu suunnittelumalli</vt:lpstr>
      <vt:lpstr>Perusopetuksen oppimistulosten pitkittäisarviointi   Matematiikan ja äidinkielen  taidot 3. luokan alussa 2020</vt:lpstr>
      <vt:lpstr>Perusopetuksen oppimistulosten pitkittäisarviointi</vt:lpstr>
      <vt:lpstr>Kokonaisosaaminen 3. luokan alussa</vt:lpstr>
      <vt:lpstr>Yhteenveto tuloksista</vt:lpstr>
      <vt:lpstr>Matematiikan taidot  3. luokan alussa </vt:lpstr>
      <vt:lpstr>Äidinkielen taidot  3. luokan alussa </vt:lpstr>
      <vt:lpstr>Alueelliset erot </vt:lpstr>
      <vt:lpstr>Osaamisero sukupuolittain</vt:lpstr>
      <vt:lpstr>Koulujen väliset erot</vt:lpstr>
      <vt:lpstr>Aikuisten mukaan koronapandemia on eriarvoistanut oppilaita</vt:lpstr>
      <vt:lpstr>Kiitos! Tack!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luokan oppimis-tulosten arviointi</dc:title>
  <dc:creator>Ukkola Annette</dc:creator>
  <cp:lastModifiedBy>Ukkola Annette (Karvi)</cp:lastModifiedBy>
  <cp:revision>36</cp:revision>
  <dcterms:created xsi:type="dcterms:W3CDTF">2020-09-28T08:26:18Z</dcterms:created>
  <dcterms:modified xsi:type="dcterms:W3CDTF">2021-11-30T07:48:57Z</dcterms:modified>
</cp:coreProperties>
</file>